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61" r:id="rId6"/>
    <p:sldId id="264" r:id="rId7"/>
    <p:sldId id="262" r:id="rId8"/>
    <p:sldId id="259" r:id="rId9"/>
    <p:sldId id="263" r:id="rId10"/>
    <p:sldId id="260"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2B0C5B-4697-4334-80A0-2967BC2163D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ZA"/>
        </a:p>
      </dgm:t>
    </dgm:pt>
    <dgm:pt modelId="{09215FF4-5C75-4D2B-9B61-FADA6111814A}">
      <dgm:prSet phldrT="[Text]"/>
      <dgm:spPr>
        <a:solidFill>
          <a:schemeClr val="accent6">
            <a:lumMod val="50000"/>
          </a:schemeClr>
        </a:solidFill>
        <a:ln>
          <a:solidFill>
            <a:schemeClr val="accent6">
              <a:lumMod val="50000"/>
            </a:schemeClr>
          </a:solidFill>
        </a:ln>
      </dgm:spPr>
      <dgm:t>
        <a:bodyPr/>
        <a:lstStyle/>
        <a:p>
          <a:r>
            <a:rPr lang="en-ZA" b="1" dirty="0" smtClean="0"/>
            <a:t>Research</a:t>
          </a:r>
          <a:endParaRPr lang="en-ZA" b="1" dirty="0"/>
        </a:p>
      </dgm:t>
    </dgm:pt>
    <dgm:pt modelId="{58EA44E5-0F4E-4632-94BC-2CBB429C586E}" type="parTrans" cxnId="{26C67C61-8BD4-4212-A699-6B254FEB45AD}">
      <dgm:prSet/>
      <dgm:spPr/>
      <dgm:t>
        <a:bodyPr/>
        <a:lstStyle/>
        <a:p>
          <a:endParaRPr lang="en-ZA"/>
        </a:p>
      </dgm:t>
    </dgm:pt>
    <dgm:pt modelId="{A64F3B2E-BF9E-4677-ABB9-9C94430BDC5F}" type="sibTrans" cxnId="{26C67C61-8BD4-4212-A699-6B254FEB45AD}">
      <dgm:prSet/>
      <dgm:spPr/>
      <dgm:t>
        <a:bodyPr/>
        <a:lstStyle/>
        <a:p>
          <a:endParaRPr lang="en-ZA"/>
        </a:p>
      </dgm:t>
    </dgm:pt>
    <dgm:pt modelId="{C5D8A9A5-5899-4E3E-AA41-90D976A36D49}">
      <dgm:prSet phldrT="[Text]" custT="1"/>
      <dgm:spPr>
        <a:ln>
          <a:solidFill>
            <a:schemeClr val="accent6">
              <a:lumMod val="50000"/>
            </a:schemeClr>
          </a:solidFill>
        </a:ln>
      </dgm:spPr>
      <dgm:t>
        <a:bodyPr/>
        <a:lstStyle/>
        <a:p>
          <a:r>
            <a:rPr lang="en-ZA" sz="2000" dirty="0" smtClean="0">
              <a:latin typeface="Arial" panose="020B0604020202020204" pitchFamily="34" charset="0"/>
              <a:cs typeface="Arial" panose="020B0604020202020204" pitchFamily="34" charset="0"/>
            </a:rPr>
            <a:t>To identify blockages within the sector, </a:t>
          </a:r>
          <a:endParaRPr lang="en-ZA" sz="2000" dirty="0">
            <a:latin typeface="Arial" panose="020B0604020202020204" pitchFamily="34" charset="0"/>
            <a:cs typeface="Arial" panose="020B0604020202020204" pitchFamily="34" charset="0"/>
          </a:endParaRPr>
        </a:p>
      </dgm:t>
    </dgm:pt>
    <dgm:pt modelId="{3E33D64D-2053-4666-B652-AF50AACF6FB8}" type="parTrans" cxnId="{510ACEA8-FA90-4CE9-B239-008BA17652B9}">
      <dgm:prSet/>
      <dgm:spPr/>
      <dgm:t>
        <a:bodyPr/>
        <a:lstStyle/>
        <a:p>
          <a:endParaRPr lang="en-ZA"/>
        </a:p>
      </dgm:t>
    </dgm:pt>
    <dgm:pt modelId="{04982F69-D618-421A-B149-3E8DEC4C6C31}" type="sibTrans" cxnId="{510ACEA8-FA90-4CE9-B239-008BA17652B9}">
      <dgm:prSet/>
      <dgm:spPr/>
      <dgm:t>
        <a:bodyPr/>
        <a:lstStyle/>
        <a:p>
          <a:endParaRPr lang="en-ZA"/>
        </a:p>
      </dgm:t>
    </dgm:pt>
    <dgm:pt modelId="{E1BEBE30-DA32-44E2-918C-997310D7D0A5}">
      <dgm:prSet phldrT="[Text]"/>
      <dgm:spPr>
        <a:solidFill>
          <a:schemeClr val="accent6">
            <a:lumMod val="75000"/>
          </a:schemeClr>
        </a:solidFill>
        <a:ln>
          <a:solidFill>
            <a:schemeClr val="accent6">
              <a:lumMod val="75000"/>
            </a:schemeClr>
          </a:solidFill>
        </a:ln>
      </dgm:spPr>
      <dgm:t>
        <a:bodyPr/>
        <a:lstStyle/>
        <a:p>
          <a:r>
            <a:rPr lang="en-ZA" b="1" dirty="0" smtClean="0"/>
            <a:t>Coordination</a:t>
          </a:r>
          <a:r>
            <a:rPr lang="en-ZA" dirty="0" smtClean="0"/>
            <a:t> </a:t>
          </a:r>
          <a:endParaRPr lang="en-ZA" dirty="0"/>
        </a:p>
      </dgm:t>
    </dgm:pt>
    <dgm:pt modelId="{B37A56EC-44F5-451E-8C66-5F14BDB4AFC9}" type="parTrans" cxnId="{0A00D4F5-0654-431F-91D6-DFE0B48DC20E}">
      <dgm:prSet/>
      <dgm:spPr/>
      <dgm:t>
        <a:bodyPr/>
        <a:lstStyle/>
        <a:p>
          <a:endParaRPr lang="en-ZA"/>
        </a:p>
      </dgm:t>
    </dgm:pt>
    <dgm:pt modelId="{59F94866-19DF-4AF6-B4D6-647EED4C6CCD}" type="sibTrans" cxnId="{0A00D4F5-0654-431F-91D6-DFE0B48DC20E}">
      <dgm:prSet/>
      <dgm:spPr/>
      <dgm:t>
        <a:bodyPr/>
        <a:lstStyle/>
        <a:p>
          <a:endParaRPr lang="en-ZA"/>
        </a:p>
      </dgm:t>
    </dgm:pt>
    <dgm:pt modelId="{8EC5033B-63A2-4303-AB98-0847791CA001}">
      <dgm:prSet phldrT="[Text]" custT="1"/>
      <dgm:spPr>
        <a:ln>
          <a:solidFill>
            <a:schemeClr val="accent6">
              <a:lumMod val="75000"/>
            </a:schemeClr>
          </a:solidFill>
        </a:ln>
      </dgm:spPr>
      <dgm:t>
        <a:bodyPr/>
        <a:lstStyle/>
        <a:p>
          <a:r>
            <a:rPr lang="en-ZA" sz="2000" dirty="0" smtClean="0">
              <a:latin typeface="Arial" panose="020B0604020202020204" pitchFamily="34" charset="0"/>
              <a:cs typeface="Arial" panose="020B0604020202020204" pitchFamily="34" charset="0"/>
            </a:rPr>
            <a:t>Collective planning and implementation of programmes/projects;</a:t>
          </a:r>
          <a:endParaRPr lang="en-ZA" sz="2000" dirty="0">
            <a:latin typeface="Arial" panose="020B0604020202020204" pitchFamily="34" charset="0"/>
            <a:cs typeface="Arial" panose="020B0604020202020204" pitchFamily="34" charset="0"/>
          </a:endParaRPr>
        </a:p>
      </dgm:t>
    </dgm:pt>
    <dgm:pt modelId="{2661F46F-5B65-4389-B2D3-D2EF286059F5}" type="parTrans" cxnId="{BDD57164-1ACC-42B1-8001-4FA7E21C9C7E}">
      <dgm:prSet/>
      <dgm:spPr/>
      <dgm:t>
        <a:bodyPr/>
        <a:lstStyle/>
        <a:p>
          <a:endParaRPr lang="en-ZA"/>
        </a:p>
      </dgm:t>
    </dgm:pt>
    <dgm:pt modelId="{1335761F-7D88-46C4-A689-632BAB6423F9}" type="sibTrans" cxnId="{BDD57164-1ACC-42B1-8001-4FA7E21C9C7E}">
      <dgm:prSet/>
      <dgm:spPr/>
      <dgm:t>
        <a:bodyPr/>
        <a:lstStyle/>
        <a:p>
          <a:endParaRPr lang="en-ZA"/>
        </a:p>
      </dgm:t>
    </dgm:pt>
    <dgm:pt modelId="{2C88E4DD-DF2A-435C-98A7-B1681EC91D85}">
      <dgm:prSet phldrT="[Text]"/>
      <dgm:spPr>
        <a:solidFill>
          <a:schemeClr val="accent6">
            <a:lumMod val="60000"/>
            <a:lumOff val="40000"/>
          </a:schemeClr>
        </a:solidFill>
        <a:ln>
          <a:solidFill>
            <a:schemeClr val="accent6">
              <a:lumMod val="60000"/>
              <a:lumOff val="40000"/>
            </a:schemeClr>
          </a:solidFill>
        </a:ln>
      </dgm:spPr>
      <dgm:t>
        <a:bodyPr/>
        <a:lstStyle/>
        <a:p>
          <a:r>
            <a:rPr lang="en-ZA" b="1" dirty="0" smtClean="0"/>
            <a:t>Cooperation</a:t>
          </a:r>
          <a:endParaRPr lang="en-ZA" b="1" dirty="0"/>
        </a:p>
      </dgm:t>
    </dgm:pt>
    <dgm:pt modelId="{E0FDC145-96CE-4DF8-8730-8632A9C06AA8}" type="parTrans" cxnId="{6C53C653-C734-4D38-A38D-A2B3D72A7887}">
      <dgm:prSet/>
      <dgm:spPr/>
      <dgm:t>
        <a:bodyPr/>
        <a:lstStyle/>
        <a:p>
          <a:endParaRPr lang="en-ZA"/>
        </a:p>
      </dgm:t>
    </dgm:pt>
    <dgm:pt modelId="{554E66BB-F454-4654-A52B-56BBF7861C6B}" type="sibTrans" cxnId="{6C53C653-C734-4D38-A38D-A2B3D72A7887}">
      <dgm:prSet/>
      <dgm:spPr/>
      <dgm:t>
        <a:bodyPr/>
        <a:lstStyle/>
        <a:p>
          <a:endParaRPr lang="en-ZA"/>
        </a:p>
      </dgm:t>
    </dgm:pt>
    <dgm:pt modelId="{7A1D2989-9CB1-4E5D-8F8E-1585B26F6F1C}">
      <dgm:prSet phldrT="[Text]" custT="1"/>
      <dgm:spPr>
        <a:ln>
          <a:solidFill>
            <a:schemeClr val="accent6">
              <a:lumMod val="60000"/>
              <a:lumOff val="40000"/>
            </a:schemeClr>
          </a:solidFill>
        </a:ln>
      </dgm:spPr>
      <dgm:t>
        <a:bodyPr/>
        <a:lstStyle/>
        <a:p>
          <a:r>
            <a:rPr lang="en-ZA"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Facilitate information sharing amongst all stakeholders.</a:t>
          </a:r>
          <a:endParaRPr lang="en-ZA" sz="2000" dirty="0"/>
        </a:p>
      </dgm:t>
    </dgm:pt>
    <dgm:pt modelId="{F0CCC69A-0B64-4082-A261-B3017485D7AB}" type="parTrans" cxnId="{10F17765-EF70-4586-8D2A-F94C5C8151E7}">
      <dgm:prSet/>
      <dgm:spPr/>
      <dgm:t>
        <a:bodyPr/>
        <a:lstStyle/>
        <a:p>
          <a:endParaRPr lang="en-ZA"/>
        </a:p>
      </dgm:t>
    </dgm:pt>
    <dgm:pt modelId="{9193944F-1EBE-4F95-A5CF-6CDE494193AE}" type="sibTrans" cxnId="{10F17765-EF70-4586-8D2A-F94C5C8151E7}">
      <dgm:prSet/>
      <dgm:spPr/>
      <dgm:t>
        <a:bodyPr/>
        <a:lstStyle/>
        <a:p>
          <a:endParaRPr lang="en-ZA"/>
        </a:p>
      </dgm:t>
    </dgm:pt>
    <dgm:pt modelId="{42ADD6DC-E272-4547-8858-1A2A9291185F}">
      <dgm:prSet custT="1"/>
      <dgm:spPr>
        <a:ln>
          <a:solidFill>
            <a:schemeClr val="accent6">
              <a:lumMod val="75000"/>
            </a:schemeClr>
          </a:solidFill>
        </a:ln>
      </dgm:spPr>
      <dgm:t>
        <a:bodyPr/>
        <a:lstStyle/>
        <a:p>
          <a:r>
            <a:rPr lang="en-ZA" sz="2000" dirty="0" smtClean="0">
              <a:latin typeface="Arial" panose="020B0604020202020204" pitchFamily="34" charset="0"/>
              <a:cs typeface="Arial" panose="020B0604020202020204" pitchFamily="34" charset="0"/>
            </a:rPr>
            <a:t>New sub-sectors and high impact projects,</a:t>
          </a:r>
          <a:endParaRPr lang="en-ZA" sz="2000" dirty="0">
            <a:latin typeface="Arial" panose="020B0604020202020204" pitchFamily="34" charset="0"/>
            <a:cs typeface="Arial" panose="020B0604020202020204" pitchFamily="34" charset="0"/>
          </a:endParaRPr>
        </a:p>
      </dgm:t>
    </dgm:pt>
    <dgm:pt modelId="{35C0A3AC-923D-472D-99CB-9A426CDEB746}" type="parTrans" cxnId="{CB3043A0-BFF9-429F-9A62-0A433CDE0FC6}">
      <dgm:prSet/>
      <dgm:spPr/>
      <dgm:t>
        <a:bodyPr/>
        <a:lstStyle/>
        <a:p>
          <a:endParaRPr lang="en-ZA"/>
        </a:p>
      </dgm:t>
    </dgm:pt>
    <dgm:pt modelId="{EFD5B34A-01E1-447A-AADB-D053E99B2BF0}" type="sibTrans" cxnId="{CB3043A0-BFF9-429F-9A62-0A433CDE0FC6}">
      <dgm:prSet/>
      <dgm:spPr/>
      <dgm:t>
        <a:bodyPr/>
        <a:lstStyle/>
        <a:p>
          <a:endParaRPr lang="en-ZA"/>
        </a:p>
      </dgm:t>
    </dgm:pt>
    <dgm:pt modelId="{F5D61E95-2D88-4A51-805E-E2CFEE1BB868}">
      <dgm:prSet custT="1"/>
      <dgm:spPr>
        <a:ln>
          <a:solidFill>
            <a:schemeClr val="accent6">
              <a:lumMod val="50000"/>
            </a:schemeClr>
          </a:solidFill>
        </a:ln>
      </dgm:spPr>
      <dgm:t>
        <a:bodyPr/>
        <a:lstStyle/>
        <a:p>
          <a:r>
            <a:rPr lang="en-ZA" sz="2000" dirty="0" smtClean="0">
              <a:latin typeface="Arial" panose="020B0604020202020204" pitchFamily="34" charset="0"/>
              <a:cs typeface="Arial" panose="020B0604020202020204" pitchFamily="34" charset="0"/>
            </a:rPr>
            <a:t>Identify opportunities within identified value chains in the manufacturing sector.</a:t>
          </a:r>
          <a:endParaRPr lang="en-ZA" sz="2000" dirty="0">
            <a:latin typeface="Arial" panose="020B0604020202020204" pitchFamily="34" charset="0"/>
            <a:cs typeface="Arial" panose="020B0604020202020204" pitchFamily="34" charset="0"/>
          </a:endParaRPr>
        </a:p>
      </dgm:t>
    </dgm:pt>
    <dgm:pt modelId="{3415DBBD-B4FB-43D3-834B-712B65BD08FB}" type="parTrans" cxnId="{01CB16BD-1808-4FD7-B008-3197F7BD3556}">
      <dgm:prSet/>
      <dgm:spPr/>
      <dgm:t>
        <a:bodyPr/>
        <a:lstStyle/>
        <a:p>
          <a:endParaRPr lang="en-ZA"/>
        </a:p>
      </dgm:t>
    </dgm:pt>
    <dgm:pt modelId="{DDF949D0-6133-4A5D-AC21-71A015294103}" type="sibTrans" cxnId="{01CB16BD-1808-4FD7-B008-3197F7BD3556}">
      <dgm:prSet/>
      <dgm:spPr/>
      <dgm:t>
        <a:bodyPr/>
        <a:lstStyle/>
        <a:p>
          <a:endParaRPr lang="en-ZA"/>
        </a:p>
      </dgm:t>
    </dgm:pt>
    <dgm:pt modelId="{ABEBA043-C2EB-4103-9DAF-C30B02A001E8}">
      <dgm:prSet custT="1"/>
      <dgm:spPr>
        <a:ln>
          <a:solidFill>
            <a:schemeClr val="accent6">
              <a:lumMod val="60000"/>
              <a:lumOff val="40000"/>
            </a:schemeClr>
          </a:solidFill>
        </a:ln>
      </dgm:spPr>
      <dgm:t>
        <a:bodyPr/>
        <a:lstStyle/>
        <a:p>
          <a:r>
            <a:rPr lang="en-ZA" sz="2000" dirty="0" smtClean="0">
              <a:solidFill>
                <a:srgbClr val="000000"/>
              </a:solidFill>
              <a:effectLst/>
              <a:latin typeface="Arial" panose="020B0604020202020204" pitchFamily="34" charset="0"/>
              <a:ea typeface="Calibri" panose="020F0502020204030204" pitchFamily="34" charset="0"/>
            </a:rPr>
            <a:t>To facilitate ‘know the Free State programmes’ - Database of manufacturing enterprises – </a:t>
          </a:r>
          <a:r>
            <a:rPr lang="en-ZA" sz="2000" b="0" i="1" dirty="0" smtClean="0">
              <a:solidFill>
                <a:srgbClr val="000000"/>
              </a:solidFill>
              <a:effectLst/>
              <a:latin typeface="Arial" panose="020B0604020202020204" pitchFamily="34" charset="0"/>
              <a:ea typeface="Calibri" panose="020F0502020204030204" pitchFamily="34" charset="0"/>
            </a:rPr>
            <a:t>collective bargaining</a:t>
          </a:r>
          <a:endParaRPr lang="en-ZA" sz="2000" b="0" i="1" dirty="0"/>
        </a:p>
      </dgm:t>
    </dgm:pt>
    <dgm:pt modelId="{415CD391-F466-44D9-A856-212E50224F40}" type="parTrans" cxnId="{FCF5089B-03BD-408D-90BE-D3ACA877C3F0}">
      <dgm:prSet/>
      <dgm:spPr/>
      <dgm:t>
        <a:bodyPr/>
        <a:lstStyle/>
        <a:p>
          <a:endParaRPr lang="en-ZA"/>
        </a:p>
      </dgm:t>
    </dgm:pt>
    <dgm:pt modelId="{8A25025C-42CD-4127-A7F2-2EF4965BDCC7}" type="sibTrans" cxnId="{FCF5089B-03BD-408D-90BE-D3ACA877C3F0}">
      <dgm:prSet/>
      <dgm:spPr/>
      <dgm:t>
        <a:bodyPr/>
        <a:lstStyle/>
        <a:p>
          <a:endParaRPr lang="en-ZA"/>
        </a:p>
      </dgm:t>
    </dgm:pt>
    <dgm:pt modelId="{274DDF6A-CC49-46CB-965B-304DFB2C629D}">
      <dgm:prSet custT="1"/>
      <dgm:spPr>
        <a:ln>
          <a:solidFill>
            <a:schemeClr val="accent6">
              <a:lumMod val="75000"/>
            </a:schemeClr>
          </a:solidFill>
        </a:ln>
      </dgm:spPr>
      <dgm:t>
        <a:bodyPr/>
        <a:lstStyle/>
        <a:p>
          <a:r>
            <a:rPr lang="en-ZA" sz="2000" dirty="0" smtClean="0">
              <a:latin typeface="Arial" panose="020B0604020202020204" pitchFamily="34" charset="0"/>
              <a:cs typeface="Arial" panose="020B0604020202020204" pitchFamily="34" charset="0"/>
            </a:rPr>
            <a:t>Support programmes to facilitate entrepreneurship and create sustainable SMMEs,</a:t>
          </a:r>
          <a:endParaRPr lang="en-ZA" sz="2000" dirty="0">
            <a:latin typeface="Arial" panose="020B0604020202020204" pitchFamily="34" charset="0"/>
            <a:cs typeface="Arial" panose="020B0604020202020204" pitchFamily="34" charset="0"/>
          </a:endParaRPr>
        </a:p>
      </dgm:t>
    </dgm:pt>
    <dgm:pt modelId="{5944C07D-813C-41B7-B62F-7678A8A2E151}" type="parTrans" cxnId="{D75F9DF5-03CB-4F08-B7EC-9C1F0E534B74}">
      <dgm:prSet/>
      <dgm:spPr/>
      <dgm:t>
        <a:bodyPr/>
        <a:lstStyle/>
        <a:p>
          <a:endParaRPr lang="en-ZA"/>
        </a:p>
      </dgm:t>
    </dgm:pt>
    <dgm:pt modelId="{2E6D77EB-C9F0-440A-A6DB-BD33F6A815E7}" type="sibTrans" cxnId="{D75F9DF5-03CB-4F08-B7EC-9C1F0E534B74}">
      <dgm:prSet/>
      <dgm:spPr/>
      <dgm:t>
        <a:bodyPr/>
        <a:lstStyle/>
        <a:p>
          <a:endParaRPr lang="en-ZA"/>
        </a:p>
      </dgm:t>
    </dgm:pt>
    <dgm:pt modelId="{7F9DED51-AB94-45A6-9AB2-CEF21091E62C}" type="pres">
      <dgm:prSet presAssocID="{4C2B0C5B-4697-4334-80A0-2967BC2163D1}" presName="linearFlow" presStyleCnt="0">
        <dgm:presLayoutVars>
          <dgm:dir/>
          <dgm:animLvl val="lvl"/>
          <dgm:resizeHandles val="exact"/>
        </dgm:presLayoutVars>
      </dgm:prSet>
      <dgm:spPr/>
      <dgm:t>
        <a:bodyPr/>
        <a:lstStyle/>
        <a:p>
          <a:endParaRPr lang="en-ZA"/>
        </a:p>
      </dgm:t>
    </dgm:pt>
    <dgm:pt modelId="{294476A0-160A-4E24-B064-AAD4081CB652}" type="pres">
      <dgm:prSet presAssocID="{09215FF4-5C75-4D2B-9B61-FADA6111814A}" presName="composite" presStyleCnt="0"/>
      <dgm:spPr/>
    </dgm:pt>
    <dgm:pt modelId="{37E62252-FB71-40B7-93EF-1571E7FAF8FC}" type="pres">
      <dgm:prSet presAssocID="{09215FF4-5C75-4D2B-9B61-FADA6111814A}" presName="parentText" presStyleLbl="alignNode1" presStyleIdx="0" presStyleCnt="3">
        <dgm:presLayoutVars>
          <dgm:chMax val="1"/>
          <dgm:bulletEnabled val="1"/>
        </dgm:presLayoutVars>
      </dgm:prSet>
      <dgm:spPr/>
      <dgm:t>
        <a:bodyPr/>
        <a:lstStyle/>
        <a:p>
          <a:endParaRPr lang="en-ZA"/>
        </a:p>
      </dgm:t>
    </dgm:pt>
    <dgm:pt modelId="{31B20C2D-E121-4E76-B5A0-03968ED93B0F}" type="pres">
      <dgm:prSet presAssocID="{09215FF4-5C75-4D2B-9B61-FADA6111814A}" presName="descendantText" presStyleLbl="alignAcc1" presStyleIdx="0" presStyleCnt="3">
        <dgm:presLayoutVars>
          <dgm:bulletEnabled val="1"/>
        </dgm:presLayoutVars>
      </dgm:prSet>
      <dgm:spPr/>
      <dgm:t>
        <a:bodyPr/>
        <a:lstStyle/>
        <a:p>
          <a:endParaRPr lang="en-ZA"/>
        </a:p>
      </dgm:t>
    </dgm:pt>
    <dgm:pt modelId="{64701122-D58F-4744-AEF5-2CFDCDC83E59}" type="pres">
      <dgm:prSet presAssocID="{A64F3B2E-BF9E-4677-ABB9-9C94430BDC5F}" presName="sp" presStyleCnt="0"/>
      <dgm:spPr/>
    </dgm:pt>
    <dgm:pt modelId="{2BD403C4-BAD2-4F70-9932-47CA40E73585}" type="pres">
      <dgm:prSet presAssocID="{E1BEBE30-DA32-44E2-918C-997310D7D0A5}" presName="composite" presStyleCnt="0"/>
      <dgm:spPr/>
    </dgm:pt>
    <dgm:pt modelId="{3807EB3C-9DF4-4005-AB4E-F95723FE9523}" type="pres">
      <dgm:prSet presAssocID="{E1BEBE30-DA32-44E2-918C-997310D7D0A5}" presName="parentText" presStyleLbl="alignNode1" presStyleIdx="1" presStyleCnt="3" custLinFactNeighborY="-1745">
        <dgm:presLayoutVars>
          <dgm:chMax val="1"/>
          <dgm:bulletEnabled val="1"/>
        </dgm:presLayoutVars>
      </dgm:prSet>
      <dgm:spPr/>
      <dgm:t>
        <a:bodyPr/>
        <a:lstStyle/>
        <a:p>
          <a:endParaRPr lang="en-ZA"/>
        </a:p>
      </dgm:t>
    </dgm:pt>
    <dgm:pt modelId="{CED72935-6ECC-4631-A858-9DB60B840D35}" type="pres">
      <dgm:prSet presAssocID="{E1BEBE30-DA32-44E2-918C-997310D7D0A5}" presName="descendantText" presStyleLbl="alignAcc1" presStyleIdx="1" presStyleCnt="3">
        <dgm:presLayoutVars>
          <dgm:bulletEnabled val="1"/>
        </dgm:presLayoutVars>
      </dgm:prSet>
      <dgm:spPr/>
      <dgm:t>
        <a:bodyPr/>
        <a:lstStyle/>
        <a:p>
          <a:endParaRPr lang="en-ZA"/>
        </a:p>
      </dgm:t>
    </dgm:pt>
    <dgm:pt modelId="{0C72DF0E-3833-4662-B19F-22EC859422D4}" type="pres">
      <dgm:prSet presAssocID="{59F94866-19DF-4AF6-B4D6-647EED4C6CCD}" presName="sp" presStyleCnt="0"/>
      <dgm:spPr/>
    </dgm:pt>
    <dgm:pt modelId="{5780710A-D507-4240-B392-B01EBE2E5E42}" type="pres">
      <dgm:prSet presAssocID="{2C88E4DD-DF2A-435C-98A7-B1681EC91D85}" presName="composite" presStyleCnt="0"/>
      <dgm:spPr/>
    </dgm:pt>
    <dgm:pt modelId="{3F0AB591-6A58-40B1-BC3C-76A2ADA7E1C9}" type="pres">
      <dgm:prSet presAssocID="{2C88E4DD-DF2A-435C-98A7-B1681EC91D85}" presName="parentText" presStyleLbl="alignNode1" presStyleIdx="2" presStyleCnt="3">
        <dgm:presLayoutVars>
          <dgm:chMax val="1"/>
          <dgm:bulletEnabled val="1"/>
        </dgm:presLayoutVars>
      </dgm:prSet>
      <dgm:spPr/>
      <dgm:t>
        <a:bodyPr/>
        <a:lstStyle/>
        <a:p>
          <a:endParaRPr lang="en-ZA"/>
        </a:p>
      </dgm:t>
    </dgm:pt>
    <dgm:pt modelId="{69097056-3C58-4211-8F56-38950A591067}" type="pres">
      <dgm:prSet presAssocID="{2C88E4DD-DF2A-435C-98A7-B1681EC91D85}" presName="descendantText" presStyleLbl="alignAcc1" presStyleIdx="2" presStyleCnt="3">
        <dgm:presLayoutVars>
          <dgm:bulletEnabled val="1"/>
        </dgm:presLayoutVars>
      </dgm:prSet>
      <dgm:spPr/>
      <dgm:t>
        <a:bodyPr/>
        <a:lstStyle/>
        <a:p>
          <a:endParaRPr lang="en-ZA"/>
        </a:p>
      </dgm:t>
    </dgm:pt>
  </dgm:ptLst>
  <dgm:cxnLst>
    <dgm:cxn modelId="{01CB16BD-1808-4FD7-B008-3197F7BD3556}" srcId="{09215FF4-5C75-4D2B-9B61-FADA6111814A}" destId="{F5D61E95-2D88-4A51-805E-E2CFEE1BB868}" srcOrd="1" destOrd="0" parTransId="{3415DBBD-B4FB-43D3-834B-712B65BD08FB}" sibTransId="{DDF949D0-6133-4A5D-AC21-71A015294103}"/>
    <dgm:cxn modelId="{6495944A-DC28-4645-BC9B-735D6C1F393C}" type="presOf" srcId="{42ADD6DC-E272-4547-8858-1A2A9291185F}" destId="{CED72935-6ECC-4631-A858-9DB60B840D35}" srcOrd="0" destOrd="1" presId="urn:microsoft.com/office/officeart/2005/8/layout/chevron2"/>
    <dgm:cxn modelId="{0DD6BC91-7592-4B24-9B1F-5E28BF92BC22}" type="presOf" srcId="{274DDF6A-CC49-46CB-965B-304DFB2C629D}" destId="{CED72935-6ECC-4631-A858-9DB60B840D35}" srcOrd="0" destOrd="2" presId="urn:microsoft.com/office/officeart/2005/8/layout/chevron2"/>
    <dgm:cxn modelId="{FCF5089B-03BD-408D-90BE-D3ACA877C3F0}" srcId="{2C88E4DD-DF2A-435C-98A7-B1681EC91D85}" destId="{ABEBA043-C2EB-4103-9DAF-C30B02A001E8}" srcOrd="1" destOrd="0" parTransId="{415CD391-F466-44D9-A856-212E50224F40}" sibTransId="{8A25025C-42CD-4127-A7F2-2EF4965BDCC7}"/>
    <dgm:cxn modelId="{0E91A95C-B9CF-4960-A561-97696A764EB9}" type="presOf" srcId="{F5D61E95-2D88-4A51-805E-E2CFEE1BB868}" destId="{31B20C2D-E121-4E76-B5A0-03968ED93B0F}" srcOrd="0" destOrd="1" presId="urn:microsoft.com/office/officeart/2005/8/layout/chevron2"/>
    <dgm:cxn modelId="{510ACEA8-FA90-4CE9-B239-008BA17652B9}" srcId="{09215FF4-5C75-4D2B-9B61-FADA6111814A}" destId="{C5D8A9A5-5899-4E3E-AA41-90D976A36D49}" srcOrd="0" destOrd="0" parTransId="{3E33D64D-2053-4666-B652-AF50AACF6FB8}" sibTransId="{04982F69-D618-421A-B149-3E8DEC4C6C31}"/>
    <dgm:cxn modelId="{D75F9DF5-03CB-4F08-B7EC-9C1F0E534B74}" srcId="{8EC5033B-63A2-4303-AB98-0847791CA001}" destId="{274DDF6A-CC49-46CB-965B-304DFB2C629D}" srcOrd="1" destOrd="0" parTransId="{5944C07D-813C-41B7-B62F-7678A8A2E151}" sibTransId="{2E6D77EB-C9F0-440A-A6DB-BD33F6A815E7}"/>
    <dgm:cxn modelId="{10F17765-EF70-4586-8D2A-F94C5C8151E7}" srcId="{2C88E4DD-DF2A-435C-98A7-B1681EC91D85}" destId="{7A1D2989-9CB1-4E5D-8F8E-1585B26F6F1C}" srcOrd="0" destOrd="0" parTransId="{F0CCC69A-0B64-4082-A261-B3017485D7AB}" sibTransId="{9193944F-1EBE-4F95-A5CF-6CDE494193AE}"/>
    <dgm:cxn modelId="{3E9E267C-F244-41AC-B10E-0759C485311B}" type="presOf" srcId="{E1BEBE30-DA32-44E2-918C-997310D7D0A5}" destId="{3807EB3C-9DF4-4005-AB4E-F95723FE9523}" srcOrd="0" destOrd="0" presId="urn:microsoft.com/office/officeart/2005/8/layout/chevron2"/>
    <dgm:cxn modelId="{CB3043A0-BFF9-429F-9A62-0A433CDE0FC6}" srcId="{8EC5033B-63A2-4303-AB98-0847791CA001}" destId="{42ADD6DC-E272-4547-8858-1A2A9291185F}" srcOrd="0" destOrd="0" parTransId="{35C0A3AC-923D-472D-99CB-9A426CDEB746}" sibTransId="{EFD5B34A-01E1-447A-AADB-D053E99B2BF0}"/>
    <dgm:cxn modelId="{6C53C653-C734-4D38-A38D-A2B3D72A7887}" srcId="{4C2B0C5B-4697-4334-80A0-2967BC2163D1}" destId="{2C88E4DD-DF2A-435C-98A7-B1681EC91D85}" srcOrd="2" destOrd="0" parTransId="{E0FDC145-96CE-4DF8-8730-8632A9C06AA8}" sibTransId="{554E66BB-F454-4654-A52B-56BBF7861C6B}"/>
    <dgm:cxn modelId="{8E489DBF-E92B-4728-A8F4-07CF1274B777}" type="presOf" srcId="{8EC5033B-63A2-4303-AB98-0847791CA001}" destId="{CED72935-6ECC-4631-A858-9DB60B840D35}" srcOrd="0" destOrd="0" presId="urn:microsoft.com/office/officeart/2005/8/layout/chevron2"/>
    <dgm:cxn modelId="{EBBBE1E1-20CE-4297-8E73-E0E6285E2281}" type="presOf" srcId="{ABEBA043-C2EB-4103-9DAF-C30B02A001E8}" destId="{69097056-3C58-4211-8F56-38950A591067}" srcOrd="0" destOrd="1" presId="urn:microsoft.com/office/officeart/2005/8/layout/chevron2"/>
    <dgm:cxn modelId="{07E917E0-2C22-4A0E-8482-74A2918E7165}" type="presOf" srcId="{2C88E4DD-DF2A-435C-98A7-B1681EC91D85}" destId="{3F0AB591-6A58-40B1-BC3C-76A2ADA7E1C9}" srcOrd="0" destOrd="0" presId="urn:microsoft.com/office/officeart/2005/8/layout/chevron2"/>
    <dgm:cxn modelId="{305A624B-5B00-423D-ACF8-26FC8E43D58E}" type="presOf" srcId="{7A1D2989-9CB1-4E5D-8F8E-1585B26F6F1C}" destId="{69097056-3C58-4211-8F56-38950A591067}" srcOrd="0" destOrd="0" presId="urn:microsoft.com/office/officeart/2005/8/layout/chevron2"/>
    <dgm:cxn modelId="{C9F6B194-A75E-448B-B162-1E69A4BB561A}" type="presOf" srcId="{4C2B0C5B-4697-4334-80A0-2967BC2163D1}" destId="{7F9DED51-AB94-45A6-9AB2-CEF21091E62C}" srcOrd="0" destOrd="0" presId="urn:microsoft.com/office/officeart/2005/8/layout/chevron2"/>
    <dgm:cxn modelId="{BDD57164-1ACC-42B1-8001-4FA7E21C9C7E}" srcId="{E1BEBE30-DA32-44E2-918C-997310D7D0A5}" destId="{8EC5033B-63A2-4303-AB98-0847791CA001}" srcOrd="0" destOrd="0" parTransId="{2661F46F-5B65-4389-B2D3-D2EF286059F5}" sibTransId="{1335761F-7D88-46C4-A689-632BAB6423F9}"/>
    <dgm:cxn modelId="{345C3FD2-D5B9-4EEB-9C41-85FFEA1466F6}" type="presOf" srcId="{C5D8A9A5-5899-4E3E-AA41-90D976A36D49}" destId="{31B20C2D-E121-4E76-B5A0-03968ED93B0F}" srcOrd="0" destOrd="0" presId="urn:microsoft.com/office/officeart/2005/8/layout/chevron2"/>
    <dgm:cxn modelId="{26C67C61-8BD4-4212-A699-6B254FEB45AD}" srcId="{4C2B0C5B-4697-4334-80A0-2967BC2163D1}" destId="{09215FF4-5C75-4D2B-9B61-FADA6111814A}" srcOrd="0" destOrd="0" parTransId="{58EA44E5-0F4E-4632-94BC-2CBB429C586E}" sibTransId="{A64F3B2E-BF9E-4677-ABB9-9C94430BDC5F}"/>
    <dgm:cxn modelId="{A732DCC5-DED6-49AA-B1C6-3EC797F0AADE}" type="presOf" srcId="{09215FF4-5C75-4D2B-9B61-FADA6111814A}" destId="{37E62252-FB71-40B7-93EF-1571E7FAF8FC}" srcOrd="0" destOrd="0" presId="urn:microsoft.com/office/officeart/2005/8/layout/chevron2"/>
    <dgm:cxn modelId="{0A00D4F5-0654-431F-91D6-DFE0B48DC20E}" srcId="{4C2B0C5B-4697-4334-80A0-2967BC2163D1}" destId="{E1BEBE30-DA32-44E2-918C-997310D7D0A5}" srcOrd="1" destOrd="0" parTransId="{B37A56EC-44F5-451E-8C66-5F14BDB4AFC9}" sibTransId="{59F94866-19DF-4AF6-B4D6-647EED4C6CCD}"/>
    <dgm:cxn modelId="{FDE61F16-8981-475F-9E04-6703985AB6C7}" type="presParOf" srcId="{7F9DED51-AB94-45A6-9AB2-CEF21091E62C}" destId="{294476A0-160A-4E24-B064-AAD4081CB652}" srcOrd="0" destOrd="0" presId="urn:microsoft.com/office/officeart/2005/8/layout/chevron2"/>
    <dgm:cxn modelId="{70574CE4-1E98-41D0-AA71-D9092301B775}" type="presParOf" srcId="{294476A0-160A-4E24-B064-AAD4081CB652}" destId="{37E62252-FB71-40B7-93EF-1571E7FAF8FC}" srcOrd="0" destOrd="0" presId="urn:microsoft.com/office/officeart/2005/8/layout/chevron2"/>
    <dgm:cxn modelId="{44336EF7-AD01-4FE0-8E5B-9584ACA42D8F}" type="presParOf" srcId="{294476A0-160A-4E24-B064-AAD4081CB652}" destId="{31B20C2D-E121-4E76-B5A0-03968ED93B0F}" srcOrd="1" destOrd="0" presId="urn:microsoft.com/office/officeart/2005/8/layout/chevron2"/>
    <dgm:cxn modelId="{B0D205DD-37BB-49FB-B416-E856FA660E09}" type="presParOf" srcId="{7F9DED51-AB94-45A6-9AB2-CEF21091E62C}" destId="{64701122-D58F-4744-AEF5-2CFDCDC83E59}" srcOrd="1" destOrd="0" presId="urn:microsoft.com/office/officeart/2005/8/layout/chevron2"/>
    <dgm:cxn modelId="{F8951D11-6031-4335-A2B1-FEC0E6A217B9}" type="presParOf" srcId="{7F9DED51-AB94-45A6-9AB2-CEF21091E62C}" destId="{2BD403C4-BAD2-4F70-9932-47CA40E73585}" srcOrd="2" destOrd="0" presId="urn:microsoft.com/office/officeart/2005/8/layout/chevron2"/>
    <dgm:cxn modelId="{8799E91A-B786-4F81-A746-A7CB79ACEEDE}" type="presParOf" srcId="{2BD403C4-BAD2-4F70-9932-47CA40E73585}" destId="{3807EB3C-9DF4-4005-AB4E-F95723FE9523}" srcOrd="0" destOrd="0" presId="urn:microsoft.com/office/officeart/2005/8/layout/chevron2"/>
    <dgm:cxn modelId="{B67B78C8-743A-4277-A7E5-2A6A45BB3767}" type="presParOf" srcId="{2BD403C4-BAD2-4F70-9932-47CA40E73585}" destId="{CED72935-6ECC-4631-A858-9DB60B840D35}" srcOrd="1" destOrd="0" presId="urn:microsoft.com/office/officeart/2005/8/layout/chevron2"/>
    <dgm:cxn modelId="{B1423B77-BCF0-4270-AEF6-D6EBFE0F4BB6}" type="presParOf" srcId="{7F9DED51-AB94-45A6-9AB2-CEF21091E62C}" destId="{0C72DF0E-3833-4662-B19F-22EC859422D4}" srcOrd="3" destOrd="0" presId="urn:microsoft.com/office/officeart/2005/8/layout/chevron2"/>
    <dgm:cxn modelId="{0D6289AD-7607-4164-9F06-AEEFEB447DE9}" type="presParOf" srcId="{7F9DED51-AB94-45A6-9AB2-CEF21091E62C}" destId="{5780710A-D507-4240-B392-B01EBE2E5E42}" srcOrd="4" destOrd="0" presId="urn:microsoft.com/office/officeart/2005/8/layout/chevron2"/>
    <dgm:cxn modelId="{BFCA25E4-45FA-47F7-BE83-BC2E4FD16A55}" type="presParOf" srcId="{5780710A-D507-4240-B392-B01EBE2E5E42}" destId="{3F0AB591-6A58-40B1-BC3C-76A2ADA7E1C9}" srcOrd="0" destOrd="0" presId="urn:microsoft.com/office/officeart/2005/8/layout/chevron2"/>
    <dgm:cxn modelId="{95BF542B-3490-4F76-94BD-207D2533A538}" type="presParOf" srcId="{5780710A-D507-4240-B392-B01EBE2E5E42}" destId="{69097056-3C58-4211-8F56-38950A59106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2B0C5B-4697-4334-80A0-2967BC2163D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ZA"/>
        </a:p>
      </dgm:t>
    </dgm:pt>
    <dgm:pt modelId="{09215FF4-5C75-4D2B-9B61-FADA6111814A}">
      <dgm:prSet phldrT="[Text]"/>
      <dgm:spPr>
        <a:solidFill>
          <a:schemeClr val="accent6">
            <a:lumMod val="50000"/>
          </a:schemeClr>
        </a:solidFill>
        <a:ln>
          <a:solidFill>
            <a:schemeClr val="accent6">
              <a:lumMod val="50000"/>
            </a:schemeClr>
          </a:solidFill>
        </a:ln>
      </dgm:spPr>
      <dgm:t>
        <a:bodyPr/>
        <a:lstStyle/>
        <a:p>
          <a:r>
            <a:rPr lang="en-ZA" b="1" dirty="0" smtClean="0"/>
            <a:t>Skills Development</a:t>
          </a:r>
          <a:endParaRPr lang="en-ZA" b="1" dirty="0"/>
        </a:p>
      </dgm:t>
    </dgm:pt>
    <dgm:pt modelId="{58EA44E5-0F4E-4632-94BC-2CBB429C586E}" type="parTrans" cxnId="{26C67C61-8BD4-4212-A699-6B254FEB45AD}">
      <dgm:prSet/>
      <dgm:spPr/>
      <dgm:t>
        <a:bodyPr/>
        <a:lstStyle/>
        <a:p>
          <a:endParaRPr lang="en-ZA"/>
        </a:p>
      </dgm:t>
    </dgm:pt>
    <dgm:pt modelId="{A64F3B2E-BF9E-4677-ABB9-9C94430BDC5F}" type="sibTrans" cxnId="{26C67C61-8BD4-4212-A699-6B254FEB45AD}">
      <dgm:prSet/>
      <dgm:spPr/>
      <dgm:t>
        <a:bodyPr/>
        <a:lstStyle/>
        <a:p>
          <a:endParaRPr lang="en-ZA"/>
        </a:p>
      </dgm:t>
    </dgm:pt>
    <dgm:pt modelId="{C5D8A9A5-5899-4E3E-AA41-90D976A36D49}">
      <dgm:prSet phldrT="[Text]" custT="1"/>
      <dgm:spPr>
        <a:ln>
          <a:solidFill>
            <a:schemeClr val="accent6">
              <a:lumMod val="50000"/>
            </a:schemeClr>
          </a:solidFill>
        </a:ln>
      </dgm:spPr>
      <dgm:t>
        <a:bodyPr/>
        <a:lstStyle/>
        <a:p>
          <a:r>
            <a:rPr lang="en-ZA" sz="2000" dirty="0" smtClean="0">
              <a:latin typeface="Arial" panose="020B0604020202020204" pitchFamily="34" charset="0"/>
              <a:cs typeface="Arial" panose="020B0604020202020204" pitchFamily="34" charset="0"/>
            </a:rPr>
            <a:t>Formal trainings</a:t>
          </a:r>
          <a:endParaRPr lang="en-ZA" sz="2000" dirty="0">
            <a:latin typeface="Arial" panose="020B0604020202020204" pitchFamily="34" charset="0"/>
            <a:cs typeface="Arial" panose="020B0604020202020204" pitchFamily="34" charset="0"/>
          </a:endParaRPr>
        </a:p>
      </dgm:t>
    </dgm:pt>
    <dgm:pt modelId="{3E33D64D-2053-4666-B652-AF50AACF6FB8}" type="parTrans" cxnId="{510ACEA8-FA90-4CE9-B239-008BA17652B9}">
      <dgm:prSet/>
      <dgm:spPr/>
      <dgm:t>
        <a:bodyPr/>
        <a:lstStyle/>
        <a:p>
          <a:endParaRPr lang="en-ZA"/>
        </a:p>
      </dgm:t>
    </dgm:pt>
    <dgm:pt modelId="{04982F69-D618-421A-B149-3E8DEC4C6C31}" type="sibTrans" cxnId="{510ACEA8-FA90-4CE9-B239-008BA17652B9}">
      <dgm:prSet/>
      <dgm:spPr/>
      <dgm:t>
        <a:bodyPr/>
        <a:lstStyle/>
        <a:p>
          <a:endParaRPr lang="en-ZA"/>
        </a:p>
      </dgm:t>
    </dgm:pt>
    <dgm:pt modelId="{E1BEBE30-DA32-44E2-918C-997310D7D0A5}">
      <dgm:prSet phldrT="[Text]"/>
      <dgm:spPr>
        <a:solidFill>
          <a:schemeClr val="accent6">
            <a:lumMod val="75000"/>
          </a:schemeClr>
        </a:solidFill>
        <a:ln>
          <a:solidFill>
            <a:schemeClr val="accent6">
              <a:lumMod val="75000"/>
            </a:schemeClr>
          </a:solidFill>
        </a:ln>
      </dgm:spPr>
      <dgm:t>
        <a:bodyPr/>
        <a:lstStyle/>
        <a:p>
          <a:r>
            <a:rPr lang="en-ZA" b="1" dirty="0" smtClean="0"/>
            <a:t>Localisation</a:t>
          </a:r>
          <a:endParaRPr lang="en-ZA" dirty="0"/>
        </a:p>
      </dgm:t>
    </dgm:pt>
    <dgm:pt modelId="{B37A56EC-44F5-451E-8C66-5F14BDB4AFC9}" type="parTrans" cxnId="{0A00D4F5-0654-431F-91D6-DFE0B48DC20E}">
      <dgm:prSet/>
      <dgm:spPr/>
      <dgm:t>
        <a:bodyPr/>
        <a:lstStyle/>
        <a:p>
          <a:endParaRPr lang="en-ZA"/>
        </a:p>
      </dgm:t>
    </dgm:pt>
    <dgm:pt modelId="{59F94866-19DF-4AF6-B4D6-647EED4C6CCD}" type="sibTrans" cxnId="{0A00D4F5-0654-431F-91D6-DFE0B48DC20E}">
      <dgm:prSet/>
      <dgm:spPr/>
      <dgm:t>
        <a:bodyPr/>
        <a:lstStyle/>
        <a:p>
          <a:endParaRPr lang="en-ZA"/>
        </a:p>
      </dgm:t>
    </dgm:pt>
    <dgm:pt modelId="{8EC5033B-63A2-4303-AB98-0847791CA001}">
      <dgm:prSet phldrT="[Text]" custT="1"/>
      <dgm:spPr>
        <a:ln>
          <a:solidFill>
            <a:schemeClr val="accent6">
              <a:lumMod val="75000"/>
            </a:schemeClr>
          </a:solidFill>
        </a:ln>
      </dgm:spPr>
      <dgm:t>
        <a:bodyPr/>
        <a:lstStyle/>
        <a:p>
          <a:r>
            <a:rPr lang="en-ZA" sz="2000" dirty="0" smtClean="0">
              <a:latin typeface="Arial" panose="020B0604020202020204" pitchFamily="34" charset="0"/>
              <a:cs typeface="Arial" panose="020B0604020202020204" pitchFamily="34" charset="0"/>
            </a:rPr>
            <a:t>Localise products</a:t>
          </a:r>
          <a:endParaRPr lang="en-ZA" sz="2000" dirty="0">
            <a:latin typeface="Arial" panose="020B0604020202020204" pitchFamily="34" charset="0"/>
            <a:cs typeface="Arial" panose="020B0604020202020204" pitchFamily="34" charset="0"/>
          </a:endParaRPr>
        </a:p>
      </dgm:t>
    </dgm:pt>
    <dgm:pt modelId="{2661F46F-5B65-4389-B2D3-D2EF286059F5}" type="parTrans" cxnId="{BDD57164-1ACC-42B1-8001-4FA7E21C9C7E}">
      <dgm:prSet/>
      <dgm:spPr/>
      <dgm:t>
        <a:bodyPr/>
        <a:lstStyle/>
        <a:p>
          <a:endParaRPr lang="en-ZA"/>
        </a:p>
      </dgm:t>
    </dgm:pt>
    <dgm:pt modelId="{1335761F-7D88-46C4-A689-632BAB6423F9}" type="sibTrans" cxnId="{BDD57164-1ACC-42B1-8001-4FA7E21C9C7E}">
      <dgm:prSet/>
      <dgm:spPr/>
      <dgm:t>
        <a:bodyPr/>
        <a:lstStyle/>
        <a:p>
          <a:endParaRPr lang="en-ZA"/>
        </a:p>
      </dgm:t>
    </dgm:pt>
    <dgm:pt modelId="{2C88E4DD-DF2A-435C-98A7-B1681EC91D85}">
      <dgm:prSet phldrT="[Text]"/>
      <dgm:spPr>
        <a:solidFill>
          <a:schemeClr val="accent6">
            <a:lumMod val="60000"/>
            <a:lumOff val="40000"/>
          </a:schemeClr>
        </a:solidFill>
        <a:ln>
          <a:solidFill>
            <a:schemeClr val="accent6">
              <a:lumMod val="60000"/>
              <a:lumOff val="40000"/>
            </a:schemeClr>
          </a:solidFill>
        </a:ln>
      </dgm:spPr>
      <dgm:t>
        <a:bodyPr/>
        <a:lstStyle/>
        <a:p>
          <a:r>
            <a:rPr lang="en-ZA" b="1" dirty="0" smtClean="0"/>
            <a:t>Markets</a:t>
          </a:r>
          <a:endParaRPr lang="en-ZA" b="1" dirty="0"/>
        </a:p>
      </dgm:t>
    </dgm:pt>
    <dgm:pt modelId="{E0FDC145-96CE-4DF8-8730-8632A9C06AA8}" type="parTrans" cxnId="{6C53C653-C734-4D38-A38D-A2B3D72A7887}">
      <dgm:prSet/>
      <dgm:spPr/>
      <dgm:t>
        <a:bodyPr/>
        <a:lstStyle/>
        <a:p>
          <a:endParaRPr lang="en-ZA"/>
        </a:p>
      </dgm:t>
    </dgm:pt>
    <dgm:pt modelId="{554E66BB-F454-4654-A52B-56BBF7861C6B}" type="sibTrans" cxnId="{6C53C653-C734-4D38-A38D-A2B3D72A7887}">
      <dgm:prSet/>
      <dgm:spPr/>
      <dgm:t>
        <a:bodyPr/>
        <a:lstStyle/>
        <a:p>
          <a:endParaRPr lang="en-ZA"/>
        </a:p>
      </dgm:t>
    </dgm:pt>
    <dgm:pt modelId="{7A1D2989-9CB1-4E5D-8F8E-1585B26F6F1C}">
      <dgm:prSet phldrT="[Text]" custT="1"/>
      <dgm:spPr>
        <a:ln>
          <a:solidFill>
            <a:schemeClr val="accent6">
              <a:lumMod val="60000"/>
              <a:lumOff val="40000"/>
            </a:schemeClr>
          </a:solidFill>
        </a:ln>
      </dgm:spPr>
      <dgm:t>
        <a:bodyPr/>
        <a:lstStyle/>
        <a:p>
          <a:r>
            <a:rPr lang="en-ZA"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Facilitate export markets</a:t>
          </a:r>
          <a:endParaRPr lang="en-ZA" sz="2000" dirty="0"/>
        </a:p>
      </dgm:t>
    </dgm:pt>
    <dgm:pt modelId="{F0CCC69A-0B64-4082-A261-B3017485D7AB}" type="parTrans" cxnId="{10F17765-EF70-4586-8D2A-F94C5C8151E7}">
      <dgm:prSet/>
      <dgm:spPr/>
      <dgm:t>
        <a:bodyPr/>
        <a:lstStyle/>
        <a:p>
          <a:endParaRPr lang="en-ZA"/>
        </a:p>
      </dgm:t>
    </dgm:pt>
    <dgm:pt modelId="{9193944F-1EBE-4F95-A5CF-6CDE494193AE}" type="sibTrans" cxnId="{10F17765-EF70-4586-8D2A-F94C5C8151E7}">
      <dgm:prSet/>
      <dgm:spPr/>
      <dgm:t>
        <a:bodyPr/>
        <a:lstStyle/>
        <a:p>
          <a:endParaRPr lang="en-ZA"/>
        </a:p>
      </dgm:t>
    </dgm:pt>
    <dgm:pt modelId="{87840F13-3384-49F9-95B0-E7DD1B94C0F8}">
      <dgm:prSet phldrT="[Text]" custT="1"/>
      <dgm:spPr>
        <a:ln>
          <a:solidFill>
            <a:schemeClr val="accent6">
              <a:lumMod val="50000"/>
            </a:schemeClr>
          </a:solidFill>
        </a:ln>
      </dgm:spPr>
      <dgm:t>
        <a:bodyPr/>
        <a:lstStyle/>
        <a:p>
          <a:r>
            <a:rPr lang="en-ZA" sz="2000" dirty="0" smtClean="0">
              <a:latin typeface="Arial" panose="020B0604020202020204" pitchFamily="34" charset="0"/>
              <a:cs typeface="Arial" panose="020B0604020202020204" pitchFamily="34" charset="0"/>
            </a:rPr>
            <a:t>Capacity building workshops</a:t>
          </a:r>
          <a:endParaRPr lang="en-ZA" sz="2000" dirty="0">
            <a:latin typeface="Arial" panose="020B0604020202020204" pitchFamily="34" charset="0"/>
            <a:cs typeface="Arial" panose="020B0604020202020204" pitchFamily="34" charset="0"/>
          </a:endParaRPr>
        </a:p>
      </dgm:t>
    </dgm:pt>
    <dgm:pt modelId="{FC6DFA00-7382-427D-98CE-650CF88410CD}" type="parTrans" cxnId="{B3F8C913-62C2-4769-84EB-D9EFD49A3BE2}">
      <dgm:prSet/>
      <dgm:spPr/>
      <dgm:t>
        <a:bodyPr/>
        <a:lstStyle/>
        <a:p>
          <a:endParaRPr lang="en-ZA"/>
        </a:p>
      </dgm:t>
    </dgm:pt>
    <dgm:pt modelId="{49E0658A-E2E8-48C2-BF23-57DCCB2EAD9B}" type="sibTrans" cxnId="{B3F8C913-62C2-4769-84EB-D9EFD49A3BE2}">
      <dgm:prSet/>
      <dgm:spPr/>
      <dgm:t>
        <a:bodyPr/>
        <a:lstStyle/>
        <a:p>
          <a:endParaRPr lang="en-ZA"/>
        </a:p>
      </dgm:t>
    </dgm:pt>
    <dgm:pt modelId="{164F91B3-2A19-4586-B745-C50D4F13A753}">
      <dgm:prSet phldrT="[Text]" custT="1"/>
      <dgm:spPr>
        <a:ln>
          <a:solidFill>
            <a:schemeClr val="accent6">
              <a:lumMod val="75000"/>
            </a:schemeClr>
          </a:solidFill>
        </a:ln>
      </dgm:spPr>
      <dgm:t>
        <a:bodyPr/>
        <a:lstStyle/>
        <a:p>
          <a:r>
            <a:rPr lang="en-ZA" sz="2000" dirty="0" smtClean="0">
              <a:latin typeface="Arial" panose="020B0604020202020204" pitchFamily="34" charset="0"/>
              <a:cs typeface="Arial" panose="020B0604020202020204" pitchFamily="34" charset="0"/>
            </a:rPr>
            <a:t>Build local economy </a:t>
          </a:r>
          <a:endParaRPr lang="en-ZA" sz="2000" dirty="0">
            <a:latin typeface="Arial" panose="020B0604020202020204" pitchFamily="34" charset="0"/>
            <a:cs typeface="Arial" panose="020B0604020202020204" pitchFamily="34" charset="0"/>
          </a:endParaRPr>
        </a:p>
      </dgm:t>
    </dgm:pt>
    <dgm:pt modelId="{DD3880F3-D962-4B54-BE11-2D8386F00D5B}" type="parTrans" cxnId="{3ADAF5DA-529E-4ADB-AD5D-B7484EBD929D}">
      <dgm:prSet/>
      <dgm:spPr/>
      <dgm:t>
        <a:bodyPr/>
        <a:lstStyle/>
        <a:p>
          <a:endParaRPr lang="en-ZA"/>
        </a:p>
      </dgm:t>
    </dgm:pt>
    <dgm:pt modelId="{40044BD6-CBA4-478C-B2ED-54BEA1EDAD88}" type="sibTrans" cxnId="{3ADAF5DA-529E-4ADB-AD5D-B7484EBD929D}">
      <dgm:prSet/>
      <dgm:spPr/>
      <dgm:t>
        <a:bodyPr/>
        <a:lstStyle/>
        <a:p>
          <a:endParaRPr lang="en-ZA"/>
        </a:p>
      </dgm:t>
    </dgm:pt>
    <dgm:pt modelId="{287ACD9D-B11A-4F5A-9829-4436293AEF29}">
      <dgm:prSet phldrT="[Text]" custT="1"/>
      <dgm:spPr>
        <a:ln>
          <a:solidFill>
            <a:schemeClr val="accent6">
              <a:lumMod val="60000"/>
              <a:lumOff val="40000"/>
            </a:schemeClr>
          </a:solidFill>
        </a:ln>
      </dgm:spPr>
      <dgm:t>
        <a:bodyPr/>
        <a:lstStyle/>
        <a:p>
          <a:r>
            <a:rPr lang="en-ZA" sz="2000" dirty="0" smtClean="0">
              <a:latin typeface="Arial" panose="020B0604020202020204" pitchFamily="34" charset="0"/>
              <a:cs typeface="Arial" panose="020B0604020202020204" pitchFamily="34" charset="0"/>
            </a:rPr>
            <a:t>Promote consumption of local goods</a:t>
          </a:r>
          <a:endParaRPr lang="en-ZA" sz="2000" dirty="0">
            <a:latin typeface="Arial" panose="020B0604020202020204" pitchFamily="34" charset="0"/>
            <a:cs typeface="Arial" panose="020B0604020202020204" pitchFamily="34" charset="0"/>
          </a:endParaRPr>
        </a:p>
      </dgm:t>
    </dgm:pt>
    <dgm:pt modelId="{9503B205-E22F-4882-9B1D-1093879DDE0B}" type="parTrans" cxnId="{D8B7ABC1-0D0E-41BE-BAE7-DAD96289350D}">
      <dgm:prSet/>
      <dgm:spPr/>
      <dgm:t>
        <a:bodyPr/>
        <a:lstStyle/>
        <a:p>
          <a:endParaRPr lang="en-ZA"/>
        </a:p>
      </dgm:t>
    </dgm:pt>
    <dgm:pt modelId="{0238F305-8395-4EA2-B051-5C4236ED950B}" type="sibTrans" cxnId="{D8B7ABC1-0D0E-41BE-BAE7-DAD96289350D}">
      <dgm:prSet/>
      <dgm:spPr/>
      <dgm:t>
        <a:bodyPr/>
        <a:lstStyle/>
        <a:p>
          <a:endParaRPr lang="en-ZA"/>
        </a:p>
      </dgm:t>
    </dgm:pt>
    <dgm:pt modelId="{7F9DED51-AB94-45A6-9AB2-CEF21091E62C}" type="pres">
      <dgm:prSet presAssocID="{4C2B0C5B-4697-4334-80A0-2967BC2163D1}" presName="linearFlow" presStyleCnt="0">
        <dgm:presLayoutVars>
          <dgm:dir/>
          <dgm:animLvl val="lvl"/>
          <dgm:resizeHandles val="exact"/>
        </dgm:presLayoutVars>
      </dgm:prSet>
      <dgm:spPr/>
      <dgm:t>
        <a:bodyPr/>
        <a:lstStyle/>
        <a:p>
          <a:endParaRPr lang="en-ZA"/>
        </a:p>
      </dgm:t>
    </dgm:pt>
    <dgm:pt modelId="{294476A0-160A-4E24-B064-AAD4081CB652}" type="pres">
      <dgm:prSet presAssocID="{09215FF4-5C75-4D2B-9B61-FADA6111814A}" presName="composite" presStyleCnt="0"/>
      <dgm:spPr/>
    </dgm:pt>
    <dgm:pt modelId="{37E62252-FB71-40B7-93EF-1571E7FAF8FC}" type="pres">
      <dgm:prSet presAssocID="{09215FF4-5C75-4D2B-9B61-FADA6111814A}" presName="parentText" presStyleLbl="alignNode1" presStyleIdx="0" presStyleCnt="3">
        <dgm:presLayoutVars>
          <dgm:chMax val="1"/>
          <dgm:bulletEnabled val="1"/>
        </dgm:presLayoutVars>
      </dgm:prSet>
      <dgm:spPr/>
      <dgm:t>
        <a:bodyPr/>
        <a:lstStyle/>
        <a:p>
          <a:endParaRPr lang="en-ZA"/>
        </a:p>
      </dgm:t>
    </dgm:pt>
    <dgm:pt modelId="{31B20C2D-E121-4E76-B5A0-03968ED93B0F}" type="pres">
      <dgm:prSet presAssocID="{09215FF4-5C75-4D2B-9B61-FADA6111814A}" presName="descendantText" presStyleLbl="alignAcc1" presStyleIdx="0" presStyleCnt="3">
        <dgm:presLayoutVars>
          <dgm:bulletEnabled val="1"/>
        </dgm:presLayoutVars>
      </dgm:prSet>
      <dgm:spPr/>
      <dgm:t>
        <a:bodyPr/>
        <a:lstStyle/>
        <a:p>
          <a:endParaRPr lang="en-ZA"/>
        </a:p>
      </dgm:t>
    </dgm:pt>
    <dgm:pt modelId="{64701122-D58F-4744-AEF5-2CFDCDC83E59}" type="pres">
      <dgm:prSet presAssocID="{A64F3B2E-BF9E-4677-ABB9-9C94430BDC5F}" presName="sp" presStyleCnt="0"/>
      <dgm:spPr/>
    </dgm:pt>
    <dgm:pt modelId="{2BD403C4-BAD2-4F70-9932-47CA40E73585}" type="pres">
      <dgm:prSet presAssocID="{E1BEBE30-DA32-44E2-918C-997310D7D0A5}" presName="composite" presStyleCnt="0"/>
      <dgm:spPr/>
    </dgm:pt>
    <dgm:pt modelId="{3807EB3C-9DF4-4005-AB4E-F95723FE9523}" type="pres">
      <dgm:prSet presAssocID="{E1BEBE30-DA32-44E2-918C-997310D7D0A5}" presName="parentText" presStyleLbl="alignNode1" presStyleIdx="1" presStyleCnt="3" custLinFactNeighborY="-1745">
        <dgm:presLayoutVars>
          <dgm:chMax val="1"/>
          <dgm:bulletEnabled val="1"/>
        </dgm:presLayoutVars>
      </dgm:prSet>
      <dgm:spPr/>
      <dgm:t>
        <a:bodyPr/>
        <a:lstStyle/>
        <a:p>
          <a:endParaRPr lang="en-ZA"/>
        </a:p>
      </dgm:t>
    </dgm:pt>
    <dgm:pt modelId="{CED72935-6ECC-4631-A858-9DB60B840D35}" type="pres">
      <dgm:prSet presAssocID="{E1BEBE30-DA32-44E2-918C-997310D7D0A5}" presName="descendantText" presStyleLbl="alignAcc1" presStyleIdx="1" presStyleCnt="3">
        <dgm:presLayoutVars>
          <dgm:bulletEnabled val="1"/>
        </dgm:presLayoutVars>
      </dgm:prSet>
      <dgm:spPr/>
      <dgm:t>
        <a:bodyPr/>
        <a:lstStyle/>
        <a:p>
          <a:endParaRPr lang="en-ZA"/>
        </a:p>
      </dgm:t>
    </dgm:pt>
    <dgm:pt modelId="{0C72DF0E-3833-4662-B19F-22EC859422D4}" type="pres">
      <dgm:prSet presAssocID="{59F94866-19DF-4AF6-B4D6-647EED4C6CCD}" presName="sp" presStyleCnt="0"/>
      <dgm:spPr/>
    </dgm:pt>
    <dgm:pt modelId="{5780710A-D507-4240-B392-B01EBE2E5E42}" type="pres">
      <dgm:prSet presAssocID="{2C88E4DD-DF2A-435C-98A7-B1681EC91D85}" presName="composite" presStyleCnt="0"/>
      <dgm:spPr/>
    </dgm:pt>
    <dgm:pt modelId="{3F0AB591-6A58-40B1-BC3C-76A2ADA7E1C9}" type="pres">
      <dgm:prSet presAssocID="{2C88E4DD-DF2A-435C-98A7-B1681EC91D85}" presName="parentText" presStyleLbl="alignNode1" presStyleIdx="2" presStyleCnt="3">
        <dgm:presLayoutVars>
          <dgm:chMax val="1"/>
          <dgm:bulletEnabled val="1"/>
        </dgm:presLayoutVars>
      </dgm:prSet>
      <dgm:spPr/>
      <dgm:t>
        <a:bodyPr/>
        <a:lstStyle/>
        <a:p>
          <a:endParaRPr lang="en-ZA"/>
        </a:p>
      </dgm:t>
    </dgm:pt>
    <dgm:pt modelId="{69097056-3C58-4211-8F56-38950A591067}" type="pres">
      <dgm:prSet presAssocID="{2C88E4DD-DF2A-435C-98A7-B1681EC91D85}" presName="descendantText" presStyleLbl="alignAcc1" presStyleIdx="2" presStyleCnt="3">
        <dgm:presLayoutVars>
          <dgm:bulletEnabled val="1"/>
        </dgm:presLayoutVars>
      </dgm:prSet>
      <dgm:spPr/>
      <dgm:t>
        <a:bodyPr/>
        <a:lstStyle/>
        <a:p>
          <a:endParaRPr lang="en-ZA"/>
        </a:p>
      </dgm:t>
    </dgm:pt>
  </dgm:ptLst>
  <dgm:cxnLst>
    <dgm:cxn modelId="{7CC88D85-A01D-4069-88B0-28911E6009C8}" type="presOf" srcId="{87840F13-3384-49F9-95B0-E7DD1B94C0F8}" destId="{31B20C2D-E121-4E76-B5A0-03968ED93B0F}" srcOrd="0" destOrd="1" presId="urn:microsoft.com/office/officeart/2005/8/layout/chevron2"/>
    <dgm:cxn modelId="{4FB291D7-1175-4AA1-8D02-0F56F86A153C}" type="presOf" srcId="{4C2B0C5B-4697-4334-80A0-2967BC2163D1}" destId="{7F9DED51-AB94-45A6-9AB2-CEF21091E62C}" srcOrd="0" destOrd="0" presId="urn:microsoft.com/office/officeart/2005/8/layout/chevron2"/>
    <dgm:cxn modelId="{3ADAF5DA-529E-4ADB-AD5D-B7484EBD929D}" srcId="{E1BEBE30-DA32-44E2-918C-997310D7D0A5}" destId="{164F91B3-2A19-4586-B745-C50D4F13A753}" srcOrd="1" destOrd="0" parTransId="{DD3880F3-D962-4B54-BE11-2D8386F00D5B}" sibTransId="{40044BD6-CBA4-478C-B2ED-54BEA1EDAD88}"/>
    <dgm:cxn modelId="{510ACEA8-FA90-4CE9-B239-008BA17652B9}" srcId="{09215FF4-5C75-4D2B-9B61-FADA6111814A}" destId="{C5D8A9A5-5899-4E3E-AA41-90D976A36D49}" srcOrd="0" destOrd="0" parTransId="{3E33D64D-2053-4666-B652-AF50AACF6FB8}" sibTransId="{04982F69-D618-421A-B149-3E8DEC4C6C31}"/>
    <dgm:cxn modelId="{10F17765-EF70-4586-8D2A-F94C5C8151E7}" srcId="{2C88E4DD-DF2A-435C-98A7-B1681EC91D85}" destId="{7A1D2989-9CB1-4E5D-8F8E-1585B26F6F1C}" srcOrd="0" destOrd="0" parTransId="{F0CCC69A-0B64-4082-A261-B3017485D7AB}" sibTransId="{9193944F-1EBE-4F95-A5CF-6CDE494193AE}"/>
    <dgm:cxn modelId="{97A99093-317A-4DBC-85FD-027FDBBEC7E1}" type="presOf" srcId="{2C88E4DD-DF2A-435C-98A7-B1681EC91D85}" destId="{3F0AB591-6A58-40B1-BC3C-76A2ADA7E1C9}" srcOrd="0" destOrd="0" presId="urn:microsoft.com/office/officeart/2005/8/layout/chevron2"/>
    <dgm:cxn modelId="{6C53C653-C734-4D38-A38D-A2B3D72A7887}" srcId="{4C2B0C5B-4697-4334-80A0-2967BC2163D1}" destId="{2C88E4DD-DF2A-435C-98A7-B1681EC91D85}" srcOrd="2" destOrd="0" parTransId="{E0FDC145-96CE-4DF8-8730-8632A9C06AA8}" sibTransId="{554E66BB-F454-4654-A52B-56BBF7861C6B}"/>
    <dgm:cxn modelId="{D8B7ABC1-0D0E-41BE-BAE7-DAD96289350D}" srcId="{2C88E4DD-DF2A-435C-98A7-B1681EC91D85}" destId="{287ACD9D-B11A-4F5A-9829-4436293AEF29}" srcOrd="1" destOrd="0" parTransId="{9503B205-E22F-4882-9B1D-1093879DDE0B}" sibTransId="{0238F305-8395-4EA2-B051-5C4236ED950B}"/>
    <dgm:cxn modelId="{48B8DAD1-1628-4A28-AAA3-D8503A7BCC3D}" type="presOf" srcId="{8EC5033B-63A2-4303-AB98-0847791CA001}" destId="{CED72935-6ECC-4631-A858-9DB60B840D35}" srcOrd="0" destOrd="0" presId="urn:microsoft.com/office/officeart/2005/8/layout/chevron2"/>
    <dgm:cxn modelId="{40168A77-D3E6-4A63-B342-EB72FF7EA312}" type="presOf" srcId="{287ACD9D-B11A-4F5A-9829-4436293AEF29}" destId="{69097056-3C58-4211-8F56-38950A591067}" srcOrd="0" destOrd="1" presId="urn:microsoft.com/office/officeart/2005/8/layout/chevron2"/>
    <dgm:cxn modelId="{159E7409-2860-464A-92AA-B0EA9C59D3B3}" type="presOf" srcId="{C5D8A9A5-5899-4E3E-AA41-90D976A36D49}" destId="{31B20C2D-E121-4E76-B5A0-03968ED93B0F}" srcOrd="0" destOrd="0" presId="urn:microsoft.com/office/officeart/2005/8/layout/chevron2"/>
    <dgm:cxn modelId="{04A0CA50-696E-4D2E-9295-4D2B1197FFB8}" type="presOf" srcId="{7A1D2989-9CB1-4E5D-8F8E-1585B26F6F1C}" destId="{69097056-3C58-4211-8F56-38950A591067}" srcOrd="0" destOrd="0" presId="urn:microsoft.com/office/officeart/2005/8/layout/chevron2"/>
    <dgm:cxn modelId="{962DC516-4174-4FBB-9F5B-B5ACA6B1F6E5}" type="presOf" srcId="{164F91B3-2A19-4586-B745-C50D4F13A753}" destId="{CED72935-6ECC-4631-A858-9DB60B840D35}" srcOrd="0" destOrd="1" presId="urn:microsoft.com/office/officeart/2005/8/layout/chevron2"/>
    <dgm:cxn modelId="{04169030-1F81-4DC6-8F47-A5DFBDFB4A73}" type="presOf" srcId="{E1BEBE30-DA32-44E2-918C-997310D7D0A5}" destId="{3807EB3C-9DF4-4005-AB4E-F95723FE9523}" srcOrd="0" destOrd="0" presId="urn:microsoft.com/office/officeart/2005/8/layout/chevron2"/>
    <dgm:cxn modelId="{BDD57164-1ACC-42B1-8001-4FA7E21C9C7E}" srcId="{E1BEBE30-DA32-44E2-918C-997310D7D0A5}" destId="{8EC5033B-63A2-4303-AB98-0847791CA001}" srcOrd="0" destOrd="0" parTransId="{2661F46F-5B65-4389-B2D3-D2EF286059F5}" sibTransId="{1335761F-7D88-46C4-A689-632BAB6423F9}"/>
    <dgm:cxn modelId="{26C67C61-8BD4-4212-A699-6B254FEB45AD}" srcId="{4C2B0C5B-4697-4334-80A0-2967BC2163D1}" destId="{09215FF4-5C75-4D2B-9B61-FADA6111814A}" srcOrd="0" destOrd="0" parTransId="{58EA44E5-0F4E-4632-94BC-2CBB429C586E}" sibTransId="{A64F3B2E-BF9E-4677-ABB9-9C94430BDC5F}"/>
    <dgm:cxn modelId="{B3F8C913-62C2-4769-84EB-D9EFD49A3BE2}" srcId="{09215FF4-5C75-4D2B-9B61-FADA6111814A}" destId="{87840F13-3384-49F9-95B0-E7DD1B94C0F8}" srcOrd="1" destOrd="0" parTransId="{FC6DFA00-7382-427D-98CE-650CF88410CD}" sibTransId="{49E0658A-E2E8-48C2-BF23-57DCCB2EAD9B}"/>
    <dgm:cxn modelId="{B3AF7AC5-05CC-4367-9B1C-5FC0FA337C21}" type="presOf" srcId="{09215FF4-5C75-4D2B-9B61-FADA6111814A}" destId="{37E62252-FB71-40B7-93EF-1571E7FAF8FC}" srcOrd="0" destOrd="0" presId="urn:microsoft.com/office/officeart/2005/8/layout/chevron2"/>
    <dgm:cxn modelId="{0A00D4F5-0654-431F-91D6-DFE0B48DC20E}" srcId="{4C2B0C5B-4697-4334-80A0-2967BC2163D1}" destId="{E1BEBE30-DA32-44E2-918C-997310D7D0A5}" srcOrd="1" destOrd="0" parTransId="{B37A56EC-44F5-451E-8C66-5F14BDB4AFC9}" sibTransId="{59F94866-19DF-4AF6-B4D6-647EED4C6CCD}"/>
    <dgm:cxn modelId="{8851936B-1907-48C7-8627-9E628F8F4F57}" type="presParOf" srcId="{7F9DED51-AB94-45A6-9AB2-CEF21091E62C}" destId="{294476A0-160A-4E24-B064-AAD4081CB652}" srcOrd="0" destOrd="0" presId="urn:microsoft.com/office/officeart/2005/8/layout/chevron2"/>
    <dgm:cxn modelId="{844A283D-E6FC-47B1-AC42-A8B82FC4AA06}" type="presParOf" srcId="{294476A0-160A-4E24-B064-AAD4081CB652}" destId="{37E62252-FB71-40B7-93EF-1571E7FAF8FC}" srcOrd="0" destOrd="0" presId="urn:microsoft.com/office/officeart/2005/8/layout/chevron2"/>
    <dgm:cxn modelId="{1662308A-44FF-4B6C-9BCA-9174D87D16CA}" type="presParOf" srcId="{294476A0-160A-4E24-B064-AAD4081CB652}" destId="{31B20C2D-E121-4E76-B5A0-03968ED93B0F}" srcOrd="1" destOrd="0" presId="urn:microsoft.com/office/officeart/2005/8/layout/chevron2"/>
    <dgm:cxn modelId="{D87369D3-369E-49E6-938E-767013254C18}" type="presParOf" srcId="{7F9DED51-AB94-45A6-9AB2-CEF21091E62C}" destId="{64701122-D58F-4744-AEF5-2CFDCDC83E59}" srcOrd="1" destOrd="0" presId="urn:microsoft.com/office/officeart/2005/8/layout/chevron2"/>
    <dgm:cxn modelId="{B40A0D42-97DF-4ACA-86C4-DFC061B34FC4}" type="presParOf" srcId="{7F9DED51-AB94-45A6-9AB2-CEF21091E62C}" destId="{2BD403C4-BAD2-4F70-9932-47CA40E73585}" srcOrd="2" destOrd="0" presId="urn:microsoft.com/office/officeart/2005/8/layout/chevron2"/>
    <dgm:cxn modelId="{1EE509A4-E774-4914-B586-33ADCB6E9524}" type="presParOf" srcId="{2BD403C4-BAD2-4F70-9932-47CA40E73585}" destId="{3807EB3C-9DF4-4005-AB4E-F95723FE9523}" srcOrd="0" destOrd="0" presId="urn:microsoft.com/office/officeart/2005/8/layout/chevron2"/>
    <dgm:cxn modelId="{B296EACF-6ED3-44DA-99BC-E8BA24F05AC6}" type="presParOf" srcId="{2BD403C4-BAD2-4F70-9932-47CA40E73585}" destId="{CED72935-6ECC-4631-A858-9DB60B840D35}" srcOrd="1" destOrd="0" presId="urn:microsoft.com/office/officeart/2005/8/layout/chevron2"/>
    <dgm:cxn modelId="{1BC7C805-0C0A-44FC-B54C-6DF488712D32}" type="presParOf" srcId="{7F9DED51-AB94-45A6-9AB2-CEF21091E62C}" destId="{0C72DF0E-3833-4662-B19F-22EC859422D4}" srcOrd="3" destOrd="0" presId="urn:microsoft.com/office/officeart/2005/8/layout/chevron2"/>
    <dgm:cxn modelId="{50370742-7AC8-4ED0-8C26-61B98B962BB0}" type="presParOf" srcId="{7F9DED51-AB94-45A6-9AB2-CEF21091E62C}" destId="{5780710A-D507-4240-B392-B01EBE2E5E42}" srcOrd="4" destOrd="0" presId="urn:microsoft.com/office/officeart/2005/8/layout/chevron2"/>
    <dgm:cxn modelId="{C80C5B9C-8A9D-45D5-8A64-39E80F283E26}" type="presParOf" srcId="{5780710A-D507-4240-B392-B01EBE2E5E42}" destId="{3F0AB591-6A58-40B1-BC3C-76A2ADA7E1C9}" srcOrd="0" destOrd="0" presId="urn:microsoft.com/office/officeart/2005/8/layout/chevron2"/>
    <dgm:cxn modelId="{338FC63C-D90C-497D-8C07-0A8E72A3A72E}" type="presParOf" srcId="{5780710A-D507-4240-B392-B01EBE2E5E42}" destId="{69097056-3C58-4211-8F56-38950A59106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21A82E-6C8C-48FC-B211-3BD935DE861D}" type="doc">
      <dgm:prSet loTypeId="urn:microsoft.com/office/officeart/2005/8/layout/venn1" loCatId="relationship" qsTypeId="urn:microsoft.com/office/officeart/2005/8/quickstyle/3d3" qsCatId="3D" csTypeId="urn:microsoft.com/office/officeart/2005/8/colors/colorful3" csCatId="colorful" phldr="1"/>
      <dgm:spPr/>
    </dgm:pt>
    <dgm:pt modelId="{2241A67B-A211-468F-A0E0-D6B08C34A95B}">
      <dgm:prSet phldrT="[Text]" custT="1"/>
      <dgm:spPr/>
      <dgm:t>
        <a:bodyPr/>
        <a:lstStyle/>
        <a:p>
          <a:r>
            <a:rPr lang="en-ZA" sz="2400" dirty="0">
              <a:latin typeface="Arial" pitchFamily="34" charset="0"/>
              <a:cs typeface="Arial" pitchFamily="34" charset="0"/>
            </a:rPr>
            <a:t>Industry Associations and Private Sector </a:t>
          </a:r>
        </a:p>
      </dgm:t>
    </dgm:pt>
    <dgm:pt modelId="{D5184D00-AD3D-4E71-9F06-8E1CD6D08470}" type="parTrans" cxnId="{5A51FE87-2E8B-4462-AC58-9E7DC960E0D7}">
      <dgm:prSet/>
      <dgm:spPr/>
      <dgm:t>
        <a:bodyPr/>
        <a:lstStyle/>
        <a:p>
          <a:endParaRPr lang="en-ZA"/>
        </a:p>
      </dgm:t>
    </dgm:pt>
    <dgm:pt modelId="{AD1DC90A-846C-4DBD-8085-D07D2A9BCF36}" type="sibTrans" cxnId="{5A51FE87-2E8B-4462-AC58-9E7DC960E0D7}">
      <dgm:prSet/>
      <dgm:spPr/>
      <dgm:t>
        <a:bodyPr/>
        <a:lstStyle/>
        <a:p>
          <a:endParaRPr lang="en-ZA"/>
        </a:p>
      </dgm:t>
    </dgm:pt>
    <dgm:pt modelId="{94240E30-56C2-4A96-959A-9579888E1690}">
      <dgm:prSet phldrT="[Text]" custT="1"/>
      <dgm:spPr/>
      <dgm:t>
        <a:bodyPr/>
        <a:lstStyle/>
        <a:p>
          <a:endParaRPr lang="en-ZA" sz="1100" dirty="0">
            <a:latin typeface="Arial" pitchFamily="34" charset="0"/>
            <a:cs typeface="Arial" pitchFamily="34" charset="0"/>
          </a:endParaRPr>
        </a:p>
        <a:p>
          <a:endParaRPr lang="en-ZA" sz="1600" dirty="0" smtClean="0">
            <a:latin typeface="Arial" pitchFamily="34" charset="0"/>
            <a:cs typeface="Arial" pitchFamily="34" charset="0"/>
          </a:endParaRPr>
        </a:p>
        <a:p>
          <a:endParaRPr lang="en-ZA" sz="500" dirty="0">
            <a:latin typeface="Arial" pitchFamily="34" charset="0"/>
            <a:cs typeface="Arial" pitchFamily="34" charset="0"/>
          </a:endParaRPr>
        </a:p>
        <a:p>
          <a:r>
            <a:rPr lang="en-ZA" sz="2400" dirty="0">
              <a:latin typeface="Arial" pitchFamily="34" charset="0"/>
              <a:cs typeface="Arial" pitchFamily="34" charset="0"/>
            </a:rPr>
            <a:t>Entities and Institutions of Higher  </a:t>
          </a:r>
          <a:r>
            <a:rPr lang="en-ZA" sz="2400" dirty="0" smtClean="0">
              <a:latin typeface="Arial" pitchFamily="34" charset="0"/>
              <a:cs typeface="Arial" pitchFamily="34" charset="0"/>
            </a:rPr>
            <a:t>Learning</a:t>
          </a:r>
          <a:endParaRPr lang="en-ZA" sz="2400" dirty="0">
            <a:latin typeface="Arial" pitchFamily="34" charset="0"/>
            <a:cs typeface="Arial" pitchFamily="34" charset="0"/>
          </a:endParaRPr>
        </a:p>
      </dgm:t>
    </dgm:pt>
    <dgm:pt modelId="{6C089B0C-AB8A-400F-B38D-51ABB4C1A394}" type="parTrans" cxnId="{AE264F87-F9E2-4939-A1E7-C7F971E252E3}">
      <dgm:prSet/>
      <dgm:spPr/>
      <dgm:t>
        <a:bodyPr/>
        <a:lstStyle/>
        <a:p>
          <a:endParaRPr lang="en-ZA"/>
        </a:p>
      </dgm:t>
    </dgm:pt>
    <dgm:pt modelId="{37EB5D89-0ADD-45A8-A63E-20B1F7DABDFA}" type="sibTrans" cxnId="{AE264F87-F9E2-4939-A1E7-C7F971E252E3}">
      <dgm:prSet/>
      <dgm:spPr/>
      <dgm:t>
        <a:bodyPr/>
        <a:lstStyle/>
        <a:p>
          <a:endParaRPr lang="en-ZA"/>
        </a:p>
      </dgm:t>
    </dgm:pt>
    <dgm:pt modelId="{97098CFE-0245-469F-9B14-20E25330728E}">
      <dgm:prSet custT="1"/>
      <dgm:spPr/>
      <dgm:t>
        <a:bodyPr/>
        <a:lstStyle/>
        <a:p>
          <a:r>
            <a:rPr lang="en-ZA" sz="2400" dirty="0">
              <a:latin typeface="Arial" pitchFamily="34" charset="0"/>
              <a:cs typeface="Arial" pitchFamily="34" charset="0"/>
            </a:rPr>
            <a:t>Government (National,  Provincial and Local)</a:t>
          </a:r>
        </a:p>
      </dgm:t>
    </dgm:pt>
    <dgm:pt modelId="{7716922E-E4BB-4964-9CCD-098F9F76CE0A}" type="parTrans" cxnId="{3B386F0B-2A42-445A-9C98-923E33D1EA47}">
      <dgm:prSet/>
      <dgm:spPr/>
      <dgm:t>
        <a:bodyPr/>
        <a:lstStyle/>
        <a:p>
          <a:endParaRPr lang="en-ZA"/>
        </a:p>
      </dgm:t>
    </dgm:pt>
    <dgm:pt modelId="{C9142A88-EE58-4844-8374-DCA901458FDF}" type="sibTrans" cxnId="{3B386F0B-2A42-445A-9C98-923E33D1EA47}">
      <dgm:prSet/>
      <dgm:spPr/>
      <dgm:t>
        <a:bodyPr/>
        <a:lstStyle/>
        <a:p>
          <a:endParaRPr lang="en-ZA"/>
        </a:p>
      </dgm:t>
    </dgm:pt>
    <dgm:pt modelId="{1610CA23-2852-446B-9A47-E6463696DD45}" type="pres">
      <dgm:prSet presAssocID="{7721A82E-6C8C-48FC-B211-3BD935DE861D}" presName="compositeShape" presStyleCnt="0">
        <dgm:presLayoutVars>
          <dgm:chMax val="7"/>
          <dgm:dir/>
          <dgm:resizeHandles val="exact"/>
        </dgm:presLayoutVars>
      </dgm:prSet>
      <dgm:spPr/>
    </dgm:pt>
    <dgm:pt modelId="{6FE051A2-B515-4E9D-A5CB-96DE421E9A87}" type="pres">
      <dgm:prSet presAssocID="{97098CFE-0245-469F-9B14-20E25330728E}" presName="circ1" presStyleLbl="vennNode1" presStyleIdx="0" presStyleCnt="3" custScaleX="122712" custLinFactNeighborX="9239" custLinFactNeighborY="-3252"/>
      <dgm:spPr/>
      <dgm:t>
        <a:bodyPr/>
        <a:lstStyle/>
        <a:p>
          <a:endParaRPr lang="en-ZA"/>
        </a:p>
      </dgm:t>
    </dgm:pt>
    <dgm:pt modelId="{1C4B4C48-4EC7-4F4B-8F7C-F3ECD080442F}" type="pres">
      <dgm:prSet presAssocID="{97098CFE-0245-469F-9B14-20E25330728E}" presName="circ1Tx" presStyleLbl="revTx" presStyleIdx="0" presStyleCnt="0">
        <dgm:presLayoutVars>
          <dgm:chMax val="0"/>
          <dgm:chPref val="0"/>
          <dgm:bulletEnabled val="1"/>
        </dgm:presLayoutVars>
      </dgm:prSet>
      <dgm:spPr/>
      <dgm:t>
        <a:bodyPr/>
        <a:lstStyle/>
        <a:p>
          <a:endParaRPr lang="en-ZA"/>
        </a:p>
      </dgm:t>
    </dgm:pt>
    <dgm:pt modelId="{526F7125-C245-43F2-ABCC-79E06E88C0D3}" type="pres">
      <dgm:prSet presAssocID="{2241A67B-A211-468F-A0E0-D6B08C34A95B}" presName="circ2" presStyleLbl="vennNode1" presStyleIdx="1" presStyleCnt="3" custLinFactNeighborX="22303" custLinFactNeighborY="2230"/>
      <dgm:spPr/>
      <dgm:t>
        <a:bodyPr/>
        <a:lstStyle/>
        <a:p>
          <a:endParaRPr lang="en-ZA"/>
        </a:p>
      </dgm:t>
    </dgm:pt>
    <dgm:pt modelId="{217320FA-4D6C-40AF-98B9-075C9EF70F0D}" type="pres">
      <dgm:prSet presAssocID="{2241A67B-A211-468F-A0E0-D6B08C34A95B}" presName="circ2Tx" presStyleLbl="revTx" presStyleIdx="0" presStyleCnt="0">
        <dgm:presLayoutVars>
          <dgm:chMax val="0"/>
          <dgm:chPref val="0"/>
          <dgm:bulletEnabled val="1"/>
        </dgm:presLayoutVars>
      </dgm:prSet>
      <dgm:spPr/>
      <dgm:t>
        <a:bodyPr/>
        <a:lstStyle/>
        <a:p>
          <a:endParaRPr lang="en-ZA"/>
        </a:p>
      </dgm:t>
    </dgm:pt>
    <dgm:pt modelId="{4389E48E-5861-46BD-A707-4E610739388C}" type="pres">
      <dgm:prSet presAssocID="{94240E30-56C2-4A96-959A-9579888E1690}" presName="circ3" presStyleLbl="vennNode1" presStyleIdx="2" presStyleCnt="3" custLinFactNeighborX="3505" custLinFactNeighborY="8603"/>
      <dgm:spPr/>
      <dgm:t>
        <a:bodyPr/>
        <a:lstStyle/>
        <a:p>
          <a:endParaRPr lang="en-ZA"/>
        </a:p>
      </dgm:t>
    </dgm:pt>
    <dgm:pt modelId="{1AC311E8-7887-4786-9884-BAE4386B1931}" type="pres">
      <dgm:prSet presAssocID="{94240E30-56C2-4A96-959A-9579888E1690}" presName="circ3Tx" presStyleLbl="revTx" presStyleIdx="0" presStyleCnt="0">
        <dgm:presLayoutVars>
          <dgm:chMax val="0"/>
          <dgm:chPref val="0"/>
          <dgm:bulletEnabled val="1"/>
        </dgm:presLayoutVars>
      </dgm:prSet>
      <dgm:spPr/>
      <dgm:t>
        <a:bodyPr/>
        <a:lstStyle/>
        <a:p>
          <a:endParaRPr lang="en-ZA"/>
        </a:p>
      </dgm:t>
    </dgm:pt>
  </dgm:ptLst>
  <dgm:cxnLst>
    <dgm:cxn modelId="{5A51FE87-2E8B-4462-AC58-9E7DC960E0D7}" srcId="{7721A82E-6C8C-48FC-B211-3BD935DE861D}" destId="{2241A67B-A211-468F-A0E0-D6B08C34A95B}" srcOrd="1" destOrd="0" parTransId="{D5184D00-AD3D-4E71-9F06-8E1CD6D08470}" sibTransId="{AD1DC90A-846C-4DBD-8085-D07D2A9BCF36}"/>
    <dgm:cxn modelId="{B58235B4-F332-4F5E-89F9-E5CB1D85E9C8}" type="presOf" srcId="{97098CFE-0245-469F-9B14-20E25330728E}" destId="{6FE051A2-B515-4E9D-A5CB-96DE421E9A87}" srcOrd="0" destOrd="0" presId="urn:microsoft.com/office/officeart/2005/8/layout/venn1"/>
    <dgm:cxn modelId="{97B0BC1C-5D46-41D9-9F82-B89F83413739}" type="presOf" srcId="{2241A67B-A211-468F-A0E0-D6B08C34A95B}" destId="{526F7125-C245-43F2-ABCC-79E06E88C0D3}" srcOrd="0" destOrd="0" presId="urn:microsoft.com/office/officeart/2005/8/layout/venn1"/>
    <dgm:cxn modelId="{3B386F0B-2A42-445A-9C98-923E33D1EA47}" srcId="{7721A82E-6C8C-48FC-B211-3BD935DE861D}" destId="{97098CFE-0245-469F-9B14-20E25330728E}" srcOrd="0" destOrd="0" parTransId="{7716922E-E4BB-4964-9CCD-098F9F76CE0A}" sibTransId="{C9142A88-EE58-4844-8374-DCA901458FDF}"/>
    <dgm:cxn modelId="{4BF7739E-CE38-40FD-9DB8-CC9E01F21DA5}" type="presOf" srcId="{97098CFE-0245-469F-9B14-20E25330728E}" destId="{1C4B4C48-4EC7-4F4B-8F7C-F3ECD080442F}" srcOrd="1" destOrd="0" presId="urn:microsoft.com/office/officeart/2005/8/layout/venn1"/>
    <dgm:cxn modelId="{3CC93E7B-4E99-451E-AB1C-71812878FDF6}" type="presOf" srcId="{7721A82E-6C8C-48FC-B211-3BD935DE861D}" destId="{1610CA23-2852-446B-9A47-E6463696DD45}" srcOrd="0" destOrd="0" presId="urn:microsoft.com/office/officeart/2005/8/layout/venn1"/>
    <dgm:cxn modelId="{4420C25F-7815-4613-A634-4AC9D58E5FE4}" type="presOf" srcId="{94240E30-56C2-4A96-959A-9579888E1690}" destId="{1AC311E8-7887-4786-9884-BAE4386B1931}" srcOrd="1" destOrd="0" presId="urn:microsoft.com/office/officeart/2005/8/layout/venn1"/>
    <dgm:cxn modelId="{2B3DB793-C986-46C3-999F-EEC81F773218}" type="presOf" srcId="{94240E30-56C2-4A96-959A-9579888E1690}" destId="{4389E48E-5861-46BD-A707-4E610739388C}" srcOrd="0" destOrd="0" presId="urn:microsoft.com/office/officeart/2005/8/layout/venn1"/>
    <dgm:cxn modelId="{AE264F87-F9E2-4939-A1E7-C7F971E252E3}" srcId="{7721A82E-6C8C-48FC-B211-3BD935DE861D}" destId="{94240E30-56C2-4A96-959A-9579888E1690}" srcOrd="2" destOrd="0" parTransId="{6C089B0C-AB8A-400F-B38D-51ABB4C1A394}" sibTransId="{37EB5D89-0ADD-45A8-A63E-20B1F7DABDFA}"/>
    <dgm:cxn modelId="{C9D06FD5-A1B6-492C-A17F-4AD7D1462A13}" type="presOf" srcId="{2241A67B-A211-468F-A0E0-D6B08C34A95B}" destId="{217320FA-4D6C-40AF-98B9-075C9EF70F0D}" srcOrd="1" destOrd="0" presId="urn:microsoft.com/office/officeart/2005/8/layout/venn1"/>
    <dgm:cxn modelId="{1289210C-1BBD-485D-BCFD-FA0165739B6C}" type="presParOf" srcId="{1610CA23-2852-446B-9A47-E6463696DD45}" destId="{6FE051A2-B515-4E9D-A5CB-96DE421E9A87}" srcOrd="0" destOrd="0" presId="urn:microsoft.com/office/officeart/2005/8/layout/venn1"/>
    <dgm:cxn modelId="{6DEE430A-B7D5-4727-B232-218908F6FB84}" type="presParOf" srcId="{1610CA23-2852-446B-9A47-E6463696DD45}" destId="{1C4B4C48-4EC7-4F4B-8F7C-F3ECD080442F}" srcOrd="1" destOrd="0" presId="urn:microsoft.com/office/officeart/2005/8/layout/venn1"/>
    <dgm:cxn modelId="{E06CFB2B-DCC7-45D8-813C-2F992DCE5F23}" type="presParOf" srcId="{1610CA23-2852-446B-9A47-E6463696DD45}" destId="{526F7125-C245-43F2-ABCC-79E06E88C0D3}" srcOrd="2" destOrd="0" presId="urn:microsoft.com/office/officeart/2005/8/layout/venn1"/>
    <dgm:cxn modelId="{B741C427-002F-4F44-B3FD-C5DD339D118A}" type="presParOf" srcId="{1610CA23-2852-446B-9A47-E6463696DD45}" destId="{217320FA-4D6C-40AF-98B9-075C9EF70F0D}" srcOrd="3" destOrd="0" presId="urn:microsoft.com/office/officeart/2005/8/layout/venn1"/>
    <dgm:cxn modelId="{6E76B00B-1979-42F2-9827-B244F3EEA99F}" type="presParOf" srcId="{1610CA23-2852-446B-9A47-E6463696DD45}" destId="{4389E48E-5861-46BD-A707-4E610739388C}" srcOrd="4" destOrd="0" presId="urn:microsoft.com/office/officeart/2005/8/layout/venn1"/>
    <dgm:cxn modelId="{FF65AC00-800A-4F32-A7B9-B1A747788091}" type="presParOf" srcId="{1610CA23-2852-446B-9A47-E6463696DD45}" destId="{1AC311E8-7887-4786-9884-BAE4386B193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28228D4-E2E7-4765-A2D4-E315399D8BEE}" type="doc">
      <dgm:prSet loTypeId="urn:microsoft.com/office/officeart/2005/8/layout/hierarchy1" loCatId="hierarchy" qsTypeId="urn:microsoft.com/office/officeart/2005/8/quickstyle/3d2" qsCatId="3D" csTypeId="urn:microsoft.com/office/officeart/2005/8/colors/accent3_4" csCatId="accent3" phldr="1"/>
      <dgm:spPr/>
      <dgm:t>
        <a:bodyPr/>
        <a:lstStyle/>
        <a:p>
          <a:endParaRPr lang="en-ZA"/>
        </a:p>
      </dgm:t>
    </dgm:pt>
    <dgm:pt modelId="{DC232F3D-9863-4880-BC6D-E4B2D7FD647F}">
      <dgm:prSet phldrT="[Text]"/>
      <dgm:spPr/>
      <dgm:t>
        <a:bodyPr/>
        <a:lstStyle/>
        <a:p>
          <a:r>
            <a:rPr lang="en-ZA" dirty="0" smtClean="0"/>
            <a:t>Economic Cluster</a:t>
          </a:r>
          <a:endParaRPr lang="en-ZA" dirty="0"/>
        </a:p>
      </dgm:t>
    </dgm:pt>
    <dgm:pt modelId="{AA2DD0A5-CFE4-47C6-82BE-04BA8A9DCE41}" type="parTrans" cxnId="{65135AD0-4A4A-4A17-840D-00742578AF88}">
      <dgm:prSet/>
      <dgm:spPr/>
      <dgm:t>
        <a:bodyPr/>
        <a:lstStyle/>
        <a:p>
          <a:endParaRPr lang="en-ZA"/>
        </a:p>
      </dgm:t>
    </dgm:pt>
    <dgm:pt modelId="{7C62A34C-C500-4A2D-A94F-A842827873E7}" type="sibTrans" cxnId="{65135AD0-4A4A-4A17-840D-00742578AF88}">
      <dgm:prSet/>
      <dgm:spPr/>
      <dgm:t>
        <a:bodyPr/>
        <a:lstStyle/>
        <a:p>
          <a:endParaRPr lang="en-ZA"/>
        </a:p>
      </dgm:t>
    </dgm:pt>
    <dgm:pt modelId="{3CF4AD63-60BF-418D-8C4A-CC47A72ADEF7}">
      <dgm:prSet phldrT="[Text]"/>
      <dgm:spPr/>
      <dgm:t>
        <a:bodyPr/>
        <a:lstStyle/>
        <a:p>
          <a:r>
            <a:rPr lang="en-ZA" dirty="0" smtClean="0"/>
            <a:t>Working stream 1</a:t>
          </a:r>
          <a:endParaRPr lang="en-ZA" dirty="0"/>
        </a:p>
      </dgm:t>
    </dgm:pt>
    <dgm:pt modelId="{C353D22C-B73C-4006-91E2-18B6B1499BDF}" type="parTrans" cxnId="{A6C01845-9095-470D-8ED3-9AEE30CE654D}">
      <dgm:prSet/>
      <dgm:spPr/>
      <dgm:t>
        <a:bodyPr/>
        <a:lstStyle/>
        <a:p>
          <a:endParaRPr lang="en-ZA"/>
        </a:p>
      </dgm:t>
    </dgm:pt>
    <dgm:pt modelId="{9D8D3F64-3CC1-428F-8F9E-2908D18507EE}" type="sibTrans" cxnId="{A6C01845-9095-470D-8ED3-9AEE30CE654D}">
      <dgm:prSet/>
      <dgm:spPr/>
      <dgm:t>
        <a:bodyPr/>
        <a:lstStyle/>
        <a:p>
          <a:endParaRPr lang="en-ZA"/>
        </a:p>
      </dgm:t>
    </dgm:pt>
    <dgm:pt modelId="{EEEBDF3C-5631-4538-BAFB-C23DDE98A25A}">
      <dgm:prSet phldrT="[Text]"/>
      <dgm:spPr/>
      <dgm:t>
        <a:bodyPr/>
        <a:lstStyle/>
        <a:p>
          <a:r>
            <a:rPr lang="en-ZA" dirty="0" smtClean="0"/>
            <a:t>Working stream 3</a:t>
          </a:r>
          <a:endParaRPr lang="en-ZA" dirty="0"/>
        </a:p>
      </dgm:t>
    </dgm:pt>
    <dgm:pt modelId="{B9FB7F95-5B56-44DE-ACE8-402E4E3A191A}" type="parTrans" cxnId="{3FFEDCE8-A94D-487B-BC0A-E3D739CDCFE2}">
      <dgm:prSet/>
      <dgm:spPr/>
      <dgm:t>
        <a:bodyPr/>
        <a:lstStyle/>
        <a:p>
          <a:endParaRPr lang="en-ZA"/>
        </a:p>
      </dgm:t>
    </dgm:pt>
    <dgm:pt modelId="{F3D079C3-FC01-464D-9FC7-18993CEC583B}" type="sibTrans" cxnId="{3FFEDCE8-A94D-487B-BC0A-E3D739CDCFE2}">
      <dgm:prSet/>
      <dgm:spPr/>
      <dgm:t>
        <a:bodyPr/>
        <a:lstStyle/>
        <a:p>
          <a:endParaRPr lang="en-ZA"/>
        </a:p>
      </dgm:t>
    </dgm:pt>
    <dgm:pt modelId="{F39D0366-8F02-4EB4-B93A-75ADF488E00D}">
      <dgm:prSet phldrT="[Text]"/>
      <dgm:spPr/>
      <dgm:t>
        <a:bodyPr/>
        <a:lstStyle/>
        <a:p>
          <a:r>
            <a:rPr lang="en-ZA" dirty="0" smtClean="0"/>
            <a:t>HOD DESEA</a:t>
          </a:r>
          <a:endParaRPr lang="en-ZA" dirty="0"/>
        </a:p>
      </dgm:t>
    </dgm:pt>
    <dgm:pt modelId="{54646933-EFB6-45DD-AED3-D21590FA9401}" type="sibTrans" cxnId="{53FD4BCB-DD21-4F34-9AA2-12D008772E6C}">
      <dgm:prSet/>
      <dgm:spPr/>
      <dgm:t>
        <a:bodyPr/>
        <a:lstStyle/>
        <a:p>
          <a:endParaRPr lang="en-ZA"/>
        </a:p>
      </dgm:t>
    </dgm:pt>
    <dgm:pt modelId="{07DD1B50-DE23-49E3-953A-157B9E2365B7}" type="parTrans" cxnId="{53FD4BCB-DD21-4F34-9AA2-12D008772E6C}">
      <dgm:prSet/>
      <dgm:spPr/>
      <dgm:t>
        <a:bodyPr/>
        <a:lstStyle/>
        <a:p>
          <a:endParaRPr lang="en-ZA"/>
        </a:p>
      </dgm:t>
    </dgm:pt>
    <dgm:pt modelId="{ED335CE0-10AD-44CC-85BE-8FD3CD5C2DC6}">
      <dgm:prSet/>
      <dgm:spPr/>
      <dgm:t>
        <a:bodyPr/>
        <a:lstStyle/>
        <a:p>
          <a:r>
            <a:rPr lang="en-ZA" dirty="0" smtClean="0"/>
            <a:t>Working stream 2</a:t>
          </a:r>
          <a:endParaRPr lang="en-ZA" dirty="0"/>
        </a:p>
      </dgm:t>
    </dgm:pt>
    <dgm:pt modelId="{547EF2C1-8EBC-44D5-9DF6-3BBD01AF9A1F}" type="parTrans" cxnId="{31B99B53-AF7E-481A-B99C-C9A8FA51AD32}">
      <dgm:prSet/>
      <dgm:spPr/>
      <dgm:t>
        <a:bodyPr/>
        <a:lstStyle/>
        <a:p>
          <a:endParaRPr lang="en-ZA"/>
        </a:p>
      </dgm:t>
    </dgm:pt>
    <dgm:pt modelId="{F47133EC-D3C9-4BB7-A8DE-918AF6BF9052}" type="sibTrans" cxnId="{31B99B53-AF7E-481A-B99C-C9A8FA51AD32}">
      <dgm:prSet/>
      <dgm:spPr/>
      <dgm:t>
        <a:bodyPr/>
        <a:lstStyle/>
        <a:p>
          <a:endParaRPr lang="en-ZA"/>
        </a:p>
      </dgm:t>
    </dgm:pt>
    <dgm:pt modelId="{CE7DDC28-2A31-4B4F-8F2F-449BC5B3A2CA}">
      <dgm:prSet/>
      <dgm:spPr/>
      <dgm:t>
        <a:bodyPr/>
        <a:lstStyle/>
        <a:p>
          <a:r>
            <a:rPr lang="en-ZA" dirty="0" smtClean="0"/>
            <a:t>Cluster &amp; PRAC</a:t>
          </a:r>
          <a:endParaRPr lang="en-ZA" dirty="0"/>
        </a:p>
      </dgm:t>
    </dgm:pt>
    <dgm:pt modelId="{BEDDB018-51E6-4EEB-84E1-494065B2B3A8}" type="parTrans" cxnId="{899247EA-8FCF-480A-9E3C-A436A71636E2}">
      <dgm:prSet/>
      <dgm:spPr/>
      <dgm:t>
        <a:bodyPr/>
        <a:lstStyle/>
        <a:p>
          <a:endParaRPr lang="en-ZA"/>
        </a:p>
      </dgm:t>
    </dgm:pt>
    <dgm:pt modelId="{58F895E7-D863-4CD2-9E31-8D457CEBB6DF}" type="sibTrans" cxnId="{899247EA-8FCF-480A-9E3C-A436A71636E2}">
      <dgm:prSet/>
      <dgm:spPr/>
      <dgm:t>
        <a:bodyPr/>
        <a:lstStyle/>
        <a:p>
          <a:endParaRPr lang="en-ZA"/>
        </a:p>
      </dgm:t>
    </dgm:pt>
    <dgm:pt modelId="{B31EF8C5-A4F4-4A3B-A27D-046012AE73F8}" type="pres">
      <dgm:prSet presAssocID="{028228D4-E2E7-4765-A2D4-E315399D8BEE}" presName="hierChild1" presStyleCnt="0">
        <dgm:presLayoutVars>
          <dgm:chPref val="1"/>
          <dgm:dir/>
          <dgm:animOne val="branch"/>
          <dgm:animLvl val="lvl"/>
          <dgm:resizeHandles/>
        </dgm:presLayoutVars>
      </dgm:prSet>
      <dgm:spPr/>
      <dgm:t>
        <a:bodyPr/>
        <a:lstStyle/>
        <a:p>
          <a:endParaRPr lang="en-US"/>
        </a:p>
      </dgm:t>
    </dgm:pt>
    <dgm:pt modelId="{71A9A330-4334-4247-8775-69ED59E9585B}" type="pres">
      <dgm:prSet presAssocID="{DC232F3D-9863-4880-BC6D-E4B2D7FD647F}" presName="hierRoot1" presStyleCnt="0"/>
      <dgm:spPr/>
    </dgm:pt>
    <dgm:pt modelId="{F7DB1840-0493-4407-9806-80E2EA1B570F}" type="pres">
      <dgm:prSet presAssocID="{DC232F3D-9863-4880-BC6D-E4B2D7FD647F}" presName="composite" presStyleCnt="0"/>
      <dgm:spPr/>
    </dgm:pt>
    <dgm:pt modelId="{B08E8808-ECFA-4BED-B948-F008124A37F0}" type="pres">
      <dgm:prSet presAssocID="{DC232F3D-9863-4880-BC6D-E4B2D7FD647F}" presName="background" presStyleLbl="node0" presStyleIdx="0" presStyleCnt="1"/>
      <dgm:spPr/>
    </dgm:pt>
    <dgm:pt modelId="{7843E697-B319-4C06-80CE-1243E73E29DD}" type="pres">
      <dgm:prSet presAssocID="{DC232F3D-9863-4880-BC6D-E4B2D7FD647F}" presName="text" presStyleLbl="fgAcc0" presStyleIdx="0" presStyleCnt="1">
        <dgm:presLayoutVars>
          <dgm:chPref val="3"/>
        </dgm:presLayoutVars>
      </dgm:prSet>
      <dgm:spPr/>
      <dgm:t>
        <a:bodyPr/>
        <a:lstStyle/>
        <a:p>
          <a:endParaRPr lang="en-US"/>
        </a:p>
      </dgm:t>
    </dgm:pt>
    <dgm:pt modelId="{B60099DE-934A-489C-A0C4-A66944B72124}" type="pres">
      <dgm:prSet presAssocID="{DC232F3D-9863-4880-BC6D-E4B2D7FD647F}" presName="hierChild2" presStyleCnt="0"/>
      <dgm:spPr/>
    </dgm:pt>
    <dgm:pt modelId="{C6610740-CD16-4DBB-8C27-03441AB861BE}" type="pres">
      <dgm:prSet presAssocID="{07DD1B50-DE23-49E3-953A-157B9E2365B7}" presName="Name10" presStyleLbl="parChTrans1D2" presStyleIdx="0" presStyleCnt="1"/>
      <dgm:spPr/>
      <dgm:t>
        <a:bodyPr/>
        <a:lstStyle/>
        <a:p>
          <a:endParaRPr lang="en-US"/>
        </a:p>
      </dgm:t>
    </dgm:pt>
    <dgm:pt modelId="{ABA0839E-A003-4458-911B-4F7097A0427E}" type="pres">
      <dgm:prSet presAssocID="{F39D0366-8F02-4EB4-B93A-75ADF488E00D}" presName="hierRoot2" presStyleCnt="0"/>
      <dgm:spPr/>
    </dgm:pt>
    <dgm:pt modelId="{3B601AC8-0876-41F4-9400-76DAB93F7F7C}" type="pres">
      <dgm:prSet presAssocID="{F39D0366-8F02-4EB4-B93A-75ADF488E00D}" presName="composite2" presStyleCnt="0"/>
      <dgm:spPr/>
    </dgm:pt>
    <dgm:pt modelId="{7DE2BDF3-B7FC-4F2D-93CE-4D5905B18548}" type="pres">
      <dgm:prSet presAssocID="{F39D0366-8F02-4EB4-B93A-75ADF488E00D}" presName="background2" presStyleLbl="node2" presStyleIdx="0" presStyleCnt="1"/>
      <dgm:spPr/>
    </dgm:pt>
    <dgm:pt modelId="{CF5C2AD4-A3FA-4668-81C7-B87DFF4836FF}" type="pres">
      <dgm:prSet presAssocID="{F39D0366-8F02-4EB4-B93A-75ADF488E00D}" presName="text2" presStyleLbl="fgAcc2" presStyleIdx="0" presStyleCnt="1" custLinFactNeighborX="1264">
        <dgm:presLayoutVars>
          <dgm:chPref val="3"/>
        </dgm:presLayoutVars>
      </dgm:prSet>
      <dgm:spPr/>
      <dgm:t>
        <a:bodyPr/>
        <a:lstStyle/>
        <a:p>
          <a:endParaRPr lang="en-ZA"/>
        </a:p>
      </dgm:t>
    </dgm:pt>
    <dgm:pt modelId="{FD17D495-5118-4F84-881D-ACA485C714E9}" type="pres">
      <dgm:prSet presAssocID="{F39D0366-8F02-4EB4-B93A-75ADF488E00D}" presName="hierChild3" presStyleCnt="0"/>
      <dgm:spPr/>
    </dgm:pt>
    <dgm:pt modelId="{CEE92FA5-66EF-4E8C-8985-A1E5FAEAE9E2}" type="pres">
      <dgm:prSet presAssocID="{C353D22C-B73C-4006-91E2-18B6B1499BDF}" presName="Name17" presStyleLbl="parChTrans1D3" presStyleIdx="0" presStyleCnt="3"/>
      <dgm:spPr/>
      <dgm:t>
        <a:bodyPr/>
        <a:lstStyle/>
        <a:p>
          <a:endParaRPr lang="en-US"/>
        </a:p>
      </dgm:t>
    </dgm:pt>
    <dgm:pt modelId="{3835C3B8-9979-4FA7-8027-6B118420026C}" type="pres">
      <dgm:prSet presAssocID="{3CF4AD63-60BF-418D-8C4A-CC47A72ADEF7}" presName="hierRoot3" presStyleCnt="0"/>
      <dgm:spPr/>
    </dgm:pt>
    <dgm:pt modelId="{9CBA7994-A825-4B13-B194-F90D42D58361}" type="pres">
      <dgm:prSet presAssocID="{3CF4AD63-60BF-418D-8C4A-CC47A72ADEF7}" presName="composite3" presStyleCnt="0"/>
      <dgm:spPr/>
    </dgm:pt>
    <dgm:pt modelId="{E603A59F-29F2-4F58-9C50-832F885FB304}" type="pres">
      <dgm:prSet presAssocID="{3CF4AD63-60BF-418D-8C4A-CC47A72ADEF7}" presName="background3" presStyleLbl="node3" presStyleIdx="0" presStyleCnt="3"/>
      <dgm:spPr/>
    </dgm:pt>
    <dgm:pt modelId="{A5E9F127-FB09-4B08-9A9F-8590D25C6286}" type="pres">
      <dgm:prSet presAssocID="{3CF4AD63-60BF-418D-8C4A-CC47A72ADEF7}" presName="text3" presStyleLbl="fgAcc3" presStyleIdx="0" presStyleCnt="3" custLinFactY="42420" custLinFactNeighborX="12545" custLinFactNeighborY="100000">
        <dgm:presLayoutVars>
          <dgm:chPref val="3"/>
        </dgm:presLayoutVars>
      </dgm:prSet>
      <dgm:spPr/>
      <dgm:t>
        <a:bodyPr/>
        <a:lstStyle/>
        <a:p>
          <a:endParaRPr lang="en-US"/>
        </a:p>
      </dgm:t>
    </dgm:pt>
    <dgm:pt modelId="{08CBF5DF-9E77-4607-AF14-BF8D742D7559}" type="pres">
      <dgm:prSet presAssocID="{3CF4AD63-60BF-418D-8C4A-CC47A72ADEF7}" presName="hierChild4" presStyleCnt="0"/>
      <dgm:spPr/>
    </dgm:pt>
    <dgm:pt modelId="{CD101FF1-9CDE-4AC2-B046-E666F8E5C633}" type="pres">
      <dgm:prSet presAssocID="{BEDDB018-51E6-4EEB-84E1-494065B2B3A8}" presName="Name17" presStyleLbl="parChTrans1D3" presStyleIdx="1" presStyleCnt="3"/>
      <dgm:spPr/>
      <dgm:t>
        <a:bodyPr/>
        <a:lstStyle/>
        <a:p>
          <a:endParaRPr lang="en-US"/>
        </a:p>
      </dgm:t>
    </dgm:pt>
    <dgm:pt modelId="{38D51B2A-2918-4754-A761-7E97187B4E44}" type="pres">
      <dgm:prSet presAssocID="{CE7DDC28-2A31-4B4F-8F2F-449BC5B3A2CA}" presName="hierRoot3" presStyleCnt="0"/>
      <dgm:spPr/>
    </dgm:pt>
    <dgm:pt modelId="{56ED3653-0D47-4315-9EF4-935F2E94564C}" type="pres">
      <dgm:prSet presAssocID="{CE7DDC28-2A31-4B4F-8F2F-449BC5B3A2CA}" presName="composite3" presStyleCnt="0"/>
      <dgm:spPr/>
    </dgm:pt>
    <dgm:pt modelId="{8B15E833-9A23-46B3-B372-C2A0E5BC39D3}" type="pres">
      <dgm:prSet presAssocID="{CE7DDC28-2A31-4B4F-8F2F-449BC5B3A2CA}" presName="background3" presStyleLbl="node3" presStyleIdx="1" presStyleCnt="3"/>
      <dgm:spPr/>
    </dgm:pt>
    <dgm:pt modelId="{E017B201-B865-4B1F-8A34-F21F44A2F47A}" type="pres">
      <dgm:prSet presAssocID="{CE7DDC28-2A31-4B4F-8F2F-449BC5B3A2CA}" presName="text3" presStyleLbl="fgAcc3" presStyleIdx="1" presStyleCnt="3">
        <dgm:presLayoutVars>
          <dgm:chPref val="3"/>
        </dgm:presLayoutVars>
      </dgm:prSet>
      <dgm:spPr/>
      <dgm:t>
        <a:bodyPr/>
        <a:lstStyle/>
        <a:p>
          <a:endParaRPr lang="en-US"/>
        </a:p>
      </dgm:t>
    </dgm:pt>
    <dgm:pt modelId="{711A3C17-BB22-4ACD-954D-CE29443741EB}" type="pres">
      <dgm:prSet presAssocID="{CE7DDC28-2A31-4B4F-8F2F-449BC5B3A2CA}" presName="hierChild4" presStyleCnt="0"/>
      <dgm:spPr/>
    </dgm:pt>
    <dgm:pt modelId="{2C2B8729-A4D3-470B-ACC7-37D3D096BF10}" type="pres">
      <dgm:prSet presAssocID="{547EF2C1-8EBC-44D5-9DF6-3BBD01AF9A1F}" presName="Name23" presStyleLbl="parChTrans1D4" presStyleIdx="0" presStyleCnt="1"/>
      <dgm:spPr/>
      <dgm:t>
        <a:bodyPr/>
        <a:lstStyle/>
        <a:p>
          <a:endParaRPr lang="en-US"/>
        </a:p>
      </dgm:t>
    </dgm:pt>
    <dgm:pt modelId="{33BDAB27-2963-448F-89F2-6A4E946A5B91}" type="pres">
      <dgm:prSet presAssocID="{ED335CE0-10AD-44CC-85BE-8FD3CD5C2DC6}" presName="hierRoot4" presStyleCnt="0"/>
      <dgm:spPr/>
    </dgm:pt>
    <dgm:pt modelId="{56964969-6CA8-4C77-B49A-C0E3AF0011FF}" type="pres">
      <dgm:prSet presAssocID="{ED335CE0-10AD-44CC-85BE-8FD3CD5C2DC6}" presName="composite4" presStyleCnt="0"/>
      <dgm:spPr/>
    </dgm:pt>
    <dgm:pt modelId="{05E35DD6-09F5-48D7-A071-114F1506CE7F}" type="pres">
      <dgm:prSet presAssocID="{ED335CE0-10AD-44CC-85BE-8FD3CD5C2DC6}" presName="background4" presStyleLbl="node4" presStyleIdx="0" presStyleCnt="1"/>
      <dgm:spPr/>
    </dgm:pt>
    <dgm:pt modelId="{0F5328A4-E81A-4726-9A81-38BD7DD3E810}" type="pres">
      <dgm:prSet presAssocID="{ED335CE0-10AD-44CC-85BE-8FD3CD5C2DC6}" presName="text4" presStyleLbl="fgAcc4" presStyleIdx="0" presStyleCnt="1">
        <dgm:presLayoutVars>
          <dgm:chPref val="3"/>
        </dgm:presLayoutVars>
      </dgm:prSet>
      <dgm:spPr/>
      <dgm:t>
        <a:bodyPr/>
        <a:lstStyle/>
        <a:p>
          <a:endParaRPr lang="en-US"/>
        </a:p>
      </dgm:t>
    </dgm:pt>
    <dgm:pt modelId="{B45D3CB4-E771-4354-AE64-16A9ED4D3A26}" type="pres">
      <dgm:prSet presAssocID="{ED335CE0-10AD-44CC-85BE-8FD3CD5C2DC6}" presName="hierChild5" presStyleCnt="0"/>
      <dgm:spPr/>
    </dgm:pt>
    <dgm:pt modelId="{EB92E584-750D-48DF-8C4E-5B7D0D369296}" type="pres">
      <dgm:prSet presAssocID="{B9FB7F95-5B56-44DE-ACE8-402E4E3A191A}" presName="Name17" presStyleLbl="parChTrans1D3" presStyleIdx="2" presStyleCnt="3"/>
      <dgm:spPr/>
      <dgm:t>
        <a:bodyPr/>
        <a:lstStyle/>
        <a:p>
          <a:endParaRPr lang="en-US"/>
        </a:p>
      </dgm:t>
    </dgm:pt>
    <dgm:pt modelId="{D73753A4-B8DA-4B2D-87BF-5FB13596515B}" type="pres">
      <dgm:prSet presAssocID="{EEEBDF3C-5631-4538-BAFB-C23DDE98A25A}" presName="hierRoot3" presStyleCnt="0"/>
      <dgm:spPr/>
    </dgm:pt>
    <dgm:pt modelId="{44D14941-627A-4B26-99A4-9C85BE9D36D4}" type="pres">
      <dgm:prSet presAssocID="{EEEBDF3C-5631-4538-BAFB-C23DDE98A25A}" presName="composite3" presStyleCnt="0"/>
      <dgm:spPr/>
    </dgm:pt>
    <dgm:pt modelId="{D4742F8D-AFB6-404D-B0C6-0AE9D9C86B3E}" type="pres">
      <dgm:prSet presAssocID="{EEEBDF3C-5631-4538-BAFB-C23DDE98A25A}" presName="background3" presStyleLbl="node3" presStyleIdx="2" presStyleCnt="3"/>
      <dgm:spPr/>
    </dgm:pt>
    <dgm:pt modelId="{E3E6218B-9A04-4984-958C-E7ACCEC4257B}" type="pres">
      <dgm:prSet presAssocID="{EEEBDF3C-5631-4538-BAFB-C23DDE98A25A}" presName="text3" presStyleLbl="fgAcc3" presStyleIdx="2" presStyleCnt="3" custLinFactY="53817" custLinFactNeighborX="-1884" custLinFactNeighborY="100000">
        <dgm:presLayoutVars>
          <dgm:chPref val="3"/>
        </dgm:presLayoutVars>
      </dgm:prSet>
      <dgm:spPr/>
      <dgm:t>
        <a:bodyPr/>
        <a:lstStyle/>
        <a:p>
          <a:endParaRPr lang="en-ZA"/>
        </a:p>
      </dgm:t>
    </dgm:pt>
    <dgm:pt modelId="{70F2D138-D873-4899-A57E-B02D65EFD00C}" type="pres">
      <dgm:prSet presAssocID="{EEEBDF3C-5631-4538-BAFB-C23DDE98A25A}" presName="hierChild4" presStyleCnt="0"/>
      <dgm:spPr/>
    </dgm:pt>
  </dgm:ptLst>
  <dgm:cxnLst>
    <dgm:cxn modelId="{819F8A08-BA3A-40A7-BF58-687A51758205}" type="presOf" srcId="{F39D0366-8F02-4EB4-B93A-75ADF488E00D}" destId="{CF5C2AD4-A3FA-4668-81C7-B87DFF4836FF}" srcOrd="0" destOrd="0" presId="urn:microsoft.com/office/officeart/2005/8/layout/hierarchy1"/>
    <dgm:cxn modelId="{53FD4BCB-DD21-4F34-9AA2-12D008772E6C}" srcId="{DC232F3D-9863-4880-BC6D-E4B2D7FD647F}" destId="{F39D0366-8F02-4EB4-B93A-75ADF488E00D}" srcOrd="0" destOrd="0" parTransId="{07DD1B50-DE23-49E3-953A-157B9E2365B7}" sibTransId="{54646933-EFB6-45DD-AED3-D21590FA9401}"/>
    <dgm:cxn modelId="{31B99B53-AF7E-481A-B99C-C9A8FA51AD32}" srcId="{CE7DDC28-2A31-4B4F-8F2F-449BC5B3A2CA}" destId="{ED335CE0-10AD-44CC-85BE-8FD3CD5C2DC6}" srcOrd="0" destOrd="0" parTransId="{547EF2C1-8EBC-44D5-9DF6-3BBD01AF9A1F}" sibTransId="{F47133EC-D3C9-4BB7-A8DE-918AF6BF9052}"/>
    <dgm:cxn modelId="{72446E53-5607-4F18-B17B-61C48429E61C}" type="presOf" srcId="{3CF4AD63-60BF-418D-8C4A-CC47A72ADEF7}" destId="{A5E9F127-FB09-4B08-9A9F-8590D25C6286}" srcOrd="0" destOrd="0" presId="urn:microsoft.com/office/officeart/2005/8/layout/hierarchy1"/>
    <dgm:cxn modelId="{E7F08C8A-E706-416E-AD31-3B4A39D30A9A}" type="presOf" srcId="{DC232F3D-9863-4880-BC6D-E4B2D7FD647F}" destId="{7843E697-B319-4C06-80CE-1243E73E29DD}" srcOrd="0" destOrd="0" presId="urn:microsoft.com/office/officeart/2005/8/layout/hierarchy1"/>
    <dgm:cxn modelId="{65135AD0-4A4A-4A17-840D-00742578AF88}" srcId="{028228D4-E2E7-4765-A2D4-E315399D8BEE}" destId="{DC232F3D-9863-4880-BC6D-E4B2D7FD647F}" srcOrd="0" destOrd="0" parTransId="{AA2DD0A5-CFE4-47C6-82BE-04BA8A9DCE41}" sibTransId="{7C62A34C-C500-4A2D-A94F-A842827873E7}"/>
    <dgm:cxn modelId="{853A0584-08AD-4AA2-8AC5-3873F0CF964B}" type="presOf" srcId="{547EF2C1-8EBC-44D5-9DF6-3BBD01AF9A1F}" destId="{2C2B8729-A4D3-470B-ACC7-37D3D096BF10}" srcOrd="0" destOrd="0" presId="urn:microsoft.com/office/officeart/2005/8/layout/hierarchy1"/>
    <dgm:cxn modelId="{3FFEDCE8-A94D-487B-BC0A-E3D739CDCFE2}" srcId="{F39D0366-8F02-4EB4-B93A-75ADF488E00D}" destId="{EEEBDF3C-5631-4538-BAFB-C23DDE98A25A}" srcOrd="2" destOrd="0" parTransId="{B9FB7F95-5B56-44DE-ACE8-402E4E3A191A}" sibTransId="{F3D079C3-FC01-464D-9FC7-18993CEC583B}"/>
    <dgm:cxn modelId="{3792A651-5E29-4320-9873-74F3540C718C}" type="presOf" srcId="{028228D4-E2E7-4765-A2D4-E315399D8BEE}" destId="{B31EF8C5-A4F4-4A3B-A27D-046012AE73F8}" srcOrd="0" destOrd="0" presId="urn:microsoft.com/office/officeart/2005/8/layout/hierarchy1"/>
    <dgm:cxn modelId="{BACE1C17-24E4-470D-AC6A-A81F9F16685B}" type="presOf" srcId="{CE7DDC28-2A31-4B4F-8F2F-449BC5B3A2CA}" destId="{E017B201-B865-4B1F-8A34-F21F44A2F47A}" srcOrd="0" destOrd="0" presId="urn:microsoft.com/office/officeart/2005/8/layout/hierarchy1"/>
    <dgm:cxn modelId="{476F9B27-C2C1-4945-BFB5-8FBF0143265E}" type="presOf" srcId="{B9FB7F95-5B56-44DE-ACE8-402E4E3A191A}" destId="{EB92E584-750D-48DF-8C4E-5B7D0D369296}" srcOrd="0" destOrd="0" presId="urn:microsoft.com/office/officeart/2005/8/layout/hierarchy1"/>
    <dgm:cxn modelId="{A980D476-6BC4-430C-9C5A-2183521BE755}" type="presOf" srcId="{EEEBDF3C-5631-4538-BAFB-C23DDE98A25A}" destId="{E3E6218B-9A04-4984-958C-E7ACCEC4257B}" srcOrd="0" destOrd="0" presId="urn:microsoft.com/office/officeart/2005/8/layout/hierarchy1"/>
    <dgm:cxn modelId="{5680F4FD-7971-4A9B-8E49-37991CAB2C1E}" type="presOf" srcId="{C353D22C-B73C-4006-91E2-18B6B1499BDF}" destId="{CEE92FA5-66EF-4E8C-8985-A1E5FAEAE9E2}" srcOrd="0" destOrd="0" presId="urn:microsoft.com/office/officeart/2005/8/layout/hierarchy1"/>
    <dgm:cxn modelId="{544DDAAA-5258-4E05-89DE-F292BC497D71}" type="presOf" srcId="{ED335CE0-10AD-44CC-85BE-8FD3CD5C2DC6}" destId="{0F5328A4-E81A-4726-9A81-38BD7DD3E810}" srcOrd="0" destOrd="0" presId="urn:microsoft.com/office/officeart/2005/8/layout/hierarchy1"/>
    <dgm:cxn modelId="{E8B8E71A-221A-473A-B8CB-8DA9588EAE6C}" type="presOf" srcId="{07DD1B50-DE23-49E3-953A-157B9E2365B7}" destId="{C6610740-CD16-4DBB-8C27-03441AB861BE}" srcOrd="0" destOrd="0" presId="urn:microsoft.com/office/officeart/2005/8/layout/hierarchy1"/>
    <dgm:cxn modelId="{A6C01845-9095-470D-8ED3-9AEE30CE654D}" srcId="{F39D0366-8F02-4EB4-B93A-75ADF488E00D}" destId="{3CF4AD63-60BF-418D-8C4A-CC47A72ADEF7}" srcOrd="0" destOrd="0" parTransId="{C353D22C-B73C-4006-91E2-18B6B1499BDF}" sibTransId="{9D8D3F64-3CC1-428F-8F9E-2908D18507EE}"/>
    <dgm:cxn modelId="{899247EA-8FCF-480A-9E3C-A436A71636E2}" srcId="{F39D0366-8F02-4EB4-B93A-75ADF488E00D}" destId="{CE7DDC28-2A31-4B4F-8F2F-449BC5B3A2CA}" srcOrd="1" destOrd="0" parTransId="{BEDDB018-51E6-4EEB-84E1-494065B2B3A8}" sibTransId="{58F895E7-D863-4CD2-9E31-8D457CEBB6DF}"/>
    <dgm:cxn modelId="{15121657-D934-44D5-A0FD-638AE02059D8}" type="presOf" srcId="{BEDDB018-51E6-4EEB-84E1-494065B2B3A8}" destId="{CD101FF1-9CDE-4AC2-B046-E666F8E5C633}" srcOrd="0" destOrd="0" presId="urn:microsoft.com/office/officeart/2005/8/layout/hierarchy1"/>
    <dgm:cxn modelId="{4FE88865-EAA1-4D56-8BBA-6F9D4E598F3B}" type="presParOf" srcId="{B31EF8C5-A4F4-4A3B-A27D-046012AE73F8}" destId="{71A9A330-4334-4247-8775-69ED59E9585B}" srcOrd="0" destOrd="0" presId="urn:microsoft.com/office/officeart/2005/8/layout/hierarchy1"/>
    <dgm:cxn modelId="{C5FBF25B-EAE0-4AEE-9B09-A6774307B2DA}" type="presParOf" srcId="{71A9A330-4334-4247-8775-69ED59E9585B}" destId="{F7DB1840-0493-4407-9806-80E2EA1B570F}" srcOrd="0" destOrd="0" presId="urn:microsoft.com/office/officeart/2005/8/layout/hierarchy1"/>
    <dgm:cxn modelId="{1EA3A7EA-731A-4EB8-935B-46C9C9B533D8}" type="presParOf" srcId="{F7DB1840-0493-4407-9806-80E2EA1B570F}" destId="{B08E8808-ECFA-4BED-B948-F008124A37F0}" srcOrd="0" destOrd="0" presId="urn:microsoft.com/office/officeart/2005/8/layout/hierarchy1"/>
    <dgm:cxn modelId="{5B8F8BA0-A96C-44D8-8024-581077BC88ED}" type="presParOf" srcId="{F7DB1840-0493-4407-9806-80E2EA1B570F}" destId="{7843E697-B319-4C06-80CE-1243E73E29DD}" srcOrd="1" destOrd="0" presId="urn:microsoft.com/office/officeart/2005/8/layout/hierarchy1"/>
    <dgm:cxn modelId="{6713F7EE-DE10-4EFA-B8C5-EE99E0CEAD18}" type="presParOf" srcId="{71A9A330-4334-4247-8775-69ED59E9585B}" destId="{B60099DE-934A-489C-A0C4-A66944B72124}" srcOrd="1" destOrd="0" presId="urn:microsoft.com/office/officeart/2005/8/layout/hierarchy1"/>
    <dgm:cxn modelId="{C8AFBAC2-6A58-43F4-B804-5A03BD9F2C56}" type="presParOf" srcId="{B60099DE-934A-489C-A0C4-A66944B72124}" destId="{C6610740-CD16-4DBB-8C27-03441AB861BE}" srcOrd="0" destOrd="0" presId="urn:microsoft.com/office/officeart/2005/8/layout/hierarchy1"/>
    <dgm:cxn modelId="{E5DBC567-AA05-4647-B504-E3E800F5B25F}" type="presParOf" srcId="{B60099DE-934A-489C-A0C4-A66944B72124}" destId="{ABA0839E-A003-4458-911B-4F7097A0427E}" srcOrd="1" destOrd="0" presId="urn:microsoft.com/office/officeart/2005/8/layout/hierarchy1"/>
    <dgm:cxn modelId="{D0830D69-AB1C-46EB-87E1-3EBB4F476F2B}" type="presParOf" srcId="{ABA0839E-A003-4458-911B-4F7097A0427E}" destId="{3B601AC8-0876-41F4-9400-76DAB93F7F7C}" srcOrd="0" destOrd="0" presId="urn:microsoft.com/office/officeart/2005/8/layout/hierarchy1"/>
    <dgm:cxn modelId="{CA2754B6-7F40-4400-A618-A21EB9E7EE08}" type="presParOf" srcId="{3B601AC8-0876-41F4-9400-76DAB93F7F7C}" destId="{7DE2BDF3-B7FC-4F2D-93CE-4D5905B18548}" srcOrd="0" destOrd="0" presId="urn:microsoft.com/office/officeart/2005/8/layout/hierarchy1"/>
    <dgm:cxn modelId="{33C6ED75-AD7E-455B-BFAA-D5B60B09C730}" type="presParOf" srcId="{3B601AC8-0876-41F4-9400-76DAB93F7F7C}" destId="{CF5C2AD4-A3FA-4668-81C7-B87DFF4836FF}" srcOrd="1" destOrd="0" presId="urn:microsoft.com/office/officeart/2005/8/layout/hierarchy1"/>
    <dgm:cxn modelId="{92F4D35B-F9BF-4DBB-8572-675407D5EA1D}" type="presParOf" srcId="{ABA0839E-A003-4458-911B-4F7097A0427E}" destId="{FD17D495-5118-4F84-881D-ACA485C714E9}" srcOrd="1" destOrd="0" presId="urn:microsoft.com/office/officeart/2005/8/layout/hierarchy1"/>
    <dgm:cxn modelId="{518FA94C-17CE-4C95-9D76-6C7C0DF14179}" type="presParOf" srcId="{FD17D495-5118-4F84-881D-ACA485C714E9}" destId="{CEE92FA5-66EF-4E8C-8985-A1E5FAEAE9E2}" srcOrd="0" destOrd="0" presId="urn:microsoft.com/office/officeart/2005/8/layout/hierarchy1"/>
    <dgm:cxn modelId="{DB514161-8054-4F25-B08E-058749A14463}" type="presParOf" srcId="{FD17D495-5118-4F84-881D-ACA485C714E9}" destId="{3835C3B8-9979-4FA7-8027-6B118420026C}" srcOrd="1" destOrd="0" presId="urn:microsoft.com/office/officeart/2005/8/layout/hierarchy1"/>
    <dgm:cxn modelId="{769CB272-A6A9-4953-B1A5-13C0E4E0E339}" type="presParOf" srcId="{3835C3B8-9979-4FA7-8027-6B118420026C}" destId="{9CBA7994-A825-4B13-B194-F90D42D58361}" srcOrd="0" destOrd="0" presId="urn:microsoft.com/office/officeart/2005/8/layout/hierarchy1"/>
    <dgm:cxn modelId="{35585595-0376-448C-9B58-DBC790114265}" type="presParOf" srcId="{9CBA7994-A825-4B13-B194-F90D42D58361}" destId="{E603A59F-29F2-4F58-9C50-832F885FB304}" srcOrd="0" destOrd="0" presId="urn:microsoft.com/office/officeart/2005/8/layout/hierarchy1"/>
    <dgm:cxn modelId="{8FF6077A-5CDA-4383-86F2-7633C5F83744}" type="presParOf" srcId="{9CBA7994-A825-4B13-B194-F90D42D58361}" destId="{A5E9F127-FB09-4B08-9A9F-8590D25C6286}" srcOrd="1" destOrd="0" presId="urn:microsoft.com/office/officeart/2005/8/layout/hierarchy1"/>
    <dgm:cxn modelId="{7518C022-1A29-464E-A5DA-B5A599AD1D58}" type="presParOf" srcId="{3835C3B8-9979-4FA7-8027-6B118420026C}" destId="{08CBF5DF-9E77-4607-AF14-BF8D742D7559}" srcOrd="1" destOrd="0" presId="urn:microsoft.com/office/officeart/2005/8/layout/hierarchy1"/>
    <dgm:cxn modelId="{38B6D834-D344-43B7-9FCB-000509664FE1}" type="presParOf" srcId="{FD17D495-5118-4F84-881D-ACA485C714E9}" destId="{CD101FF1-9CDE-4AC2-B046-E666F8E5C633}" srcOrd="2" destOrd="0" presId="urn:microsoft.com/office/officeart/2005/8/layout/hierarchy1"/>
    <dgm:cxn modelId="{E05D4058-01E5-4984-90EC-6EA8BD8C6252}" type="presParOf" srcId="{FD17D495-5118-4F84-881D-ACA485C714E9}" destId="{38D51B2A-2918-4754-A761-7E97187B4E44}" srcOrd="3" destOrd="0" presId="urn:microsoft.com/office/officeart/2005/8/layout/hierarchy1"/>
    <dgm:cxn modelId="{EF0DC65D-2053-4AD4-A894-1B4B05327F2D}" type="presParOf" srcId="{38D51B2A-2918-4754-A761-7E97187B4E44}" destId="{56ED3653-0D47-4315-9EF4-935F2E94564C}" srcOrd="0" destOrd="0" presId="urn:microsoft.com/office/officeart/2005/8/layout/hierarchy1"/>
    <dgm:cxn modelId="{A13BA352-D953-4B42-BA0A-8A415DD8E139}" type="presParOf" srcId="{56ED3653-0D47-4315-9EF4-935F2E94564C}" destId="{8B15E833-9A23-46B3-B372-C2A0E5BC39D3}" srcOrd="0" destOrd="0" presId="urn:microsoft.com/office/officeart/2005/8/layout/hierarchy1"/>
    <dgm:cxn modelId="{FB7E52C6-C5AC-40D2-99ED-CBF195327F08}" type="presParOf" srcId="{56ED3653-0D47-4315-9EF4-935F2E94564C}" destId="{E017B201-B865-4B1F-8A34-F21F44A2F47A}" srcOrd="1" destOrd="0" presId="urn:microsoft.com/office/officeart/2005/8/layout/hierarchy1"/>
    <dgm:cxn modelId="{CD794759-9BC2-41C4-936B-66086F311467}" type="presParOf" srcId="{38D51B2A-2918-4754-A761-7E97187B4E44}" destId="{711A3C17-BB22-4ACD-954D-CE29443741EB}" srcOrd="1" destOrd="0" presId="urn:microsoft.com/office/officeart/2005/8/layout/hierarchy1"/>
    <dgm:cxn modelId="{66E54CA3-1A60-4120-8CC7-77AA4D513811}" type="presParOf" srcId="{711A3C17-BB22-4ACD-954D-CE29443741EB}" destId="{2C2B8729-A4D3-470B-ACC7-37D3D096BF10}" srcOrd="0" destOrd="0" presId="urn:microsoft.com/office/officeart/2005/8/layout/hierarchy1"/>
    <dgm:cxn modelId="{39D96C8E-B3F9-4AE2-9FDB-9EE064C583B6}" type="presParOf" srcId="{711A3C17-BB22-4ACD-954D-CE29443741EB}" destId="{33BDAB27-2963-448F-89F2-6A4E946A5B91}" srcOrd="1" destOrd="0" presId="urn:microsoft.com/office/officeart/2005/8/layout/hierarchy1"/>
    <dgm:cxn modelId="{5FF22534-F7CD-4097-AB7A-D8187AE055F9}" type="presParOf" srcId="{33BDAB27-2963-448F-89F2-6A4E946A5B91}" destId="{56964969-6CA8-4C77-B49A-C0E3AF0011FF}" srcOrd="0" destOrd="0" presId="urn:microsoft.com/office/officeart/2005/8/layout/hierarchy1"/>
    <dgm:cxn modelId="{31C7DAF1-6A56-4402-85F6-1C1A7731108E}" type="presParOf" srcId="{56964969-6CA8-4C77-B49A-C0E3AF0011FF}" destId="{05E35DD6-09F5-48D7-A071-114F1506CE7F}" srcOrd="0" destOrd="0" presId="urn:microsoft.com/office/officeart/2005/8/layout/hierarchy1"/>
    <dgm:cxn modelId="{12B98F6F-8A28-425C-99FA-A3BC5CD339F9}" type="presParOf" srcId="{56964969-6CA8-4C77-B49A-C0E3AF0011FF}" destId="{0F5328A4-E81A-4726-9A81-38BD7DD3E810}" srcOrd="1" destOrd="0" presId="urn:microsoft.com/office/officeart/2005/8/layout/hierarchy1"/>
    <dgm:cxn modelId="{F1ECCC1F-5882-4557-BCBB-95AEB0317737}" type="presParOf" srcId="{33BDAB27-2963-448F-89F2-6A4E946A5B91}" destId="{B45D3CB4-E771-4354-AE64-16A9ED4D3A26}" srcOrd="1" destOrd="0" presId="urn:microsoft.com/office/officeart/2005/8/layout/hierarchy1"/>
    <dgm:cxn modelId="{AD45D95C-5441-4B96-9958-2E6523B367E0}" type="presParOf" srcId="{FD17D495-5118-4F84-881D-ACA485C714E9}" destId="{EB92E584-750D-48DF-8C4E-5B7D0D369296}" srcOrd="4" destOrd="0" presId="urn:microsoft.com/office/officeart/2005/8/layout/hierarchy1"/>
    <dgm:cxn modelId="{1792F6A2-965C-4F7B-B796-12A793F8E63D}" type="presParOf" srcId="{FD17D495-5118-4F84-881D-ACA485C714E9}" destId="{D73753A4-B8DA-4B2D-87BF-5FB13596515B}" srcOrd="5" destOrd="0" presId="urn:microsoft.com/office/officeart/2005/8/layout/hierarchy1"/>
    <dgm:cxn modelId="{65FCBE04-9586-4FF5-8002-1A7D26459DC9}" type="presParOf" srcId="{D73753A4-B8DA-4B2D-87BF-5FB13596515B}" destId="{44D14941-627A-4B26-99A4-9C85BE9D36D4}" srcOrd="0" destOrd="0" presId="urn:microsoft.com/office/officeart/2005/8/layout/hierarchy1"/>
    <dgm:cxn modelId="{1A6E1962-54FE-4A24-987F-ED0E6C881682}" type="presParOf" srcId="{44D14941-627A-4B26-99A4-9C85BE9D36D4}" destId="{D4742F8D-AFB6-404D-B0C6-0AE9D9C86B3E}" srcOrd="0" destOrd="0" presId="urn:microsoft.com/office/officeart/2005/8/layout/hierarchy1"/>
    <dgm:cxn modelId="{0963875A-15DF-40EE-9EA5-CFEFCCC69147}" type="presParOf" srcId="{44D14941-627A-4B26-99A4-9C85BE9D36D4}" destId="{E3E6218B-9A04-4984-958C-E7ACCEC4257B}" srcOrd="1" destOrd="0" presId="urn:microsoft.com/office/officeart/2005/8/layout/hierarchy1"/>
    <dgm:cxn modelId="{7701EF1F-E7CA-4941-9FF8-1AE0B361AAC6}" type="presParOf" srcId="{D73753A4-B8DA-4B2D-87BF-5FB13596515B}" destId="{70F2D138-D873-4899-A57E-B02D65EFD00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B0080F9-F0AE-468D-B452-58B7A321A795}" type="doc">
      <dgm:prSet loTypeId="urn:microsoft.com/office/officeart/2005/8/layout/StepDownProcess" loCatId="process" qsTypeId="urn:microsoft.com/office/officeart/2005/8/quickstyle/simple1" qsCatId="simple" csTypeId="urn:microsoft.com/office/officeart/2005/8/colors/accent1_2" csCatId="accent1" phldr="1"/>
      <dgm:spPr/>
    </dgm:pt>
    <dgm:pt modelId="{B82F879E-7AD5-4D44-92D3-471FC6CBDD1C}">
      <dgm:prSet phldrT="[Text]"/>
      <dgm:spPr>
        <a:solidFill>
          <a:schemeClr val="accent6">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ZA" b="0" dirty="0" smtClean="0">
              <a:solidFill>
                <a:schemeClr val="tx1"/>
              </a:solidFill>
              <a:latin typeface="Impact" panose="020B0806030902050204" pitchFamily="34" charset="0"/>
            </a:rPr>
            <a:t>PRAC</a:t>
          </a:r>
          <a:endParaRPr lang="en-ZA" b="0" dirty="0">
            <a:solidFill>
              <a:schemeClr val="tx1"/>
            </a:solidFill>
            <a:latin typeface="Impact" panose="020B0806030902050204" pitchFamily="34" charset="0"/>
          </a:endParaRPr>
        </a:p>
      </dgm:t>
    </dgm:pt>
    <dgm:pt modelId="{7BD403AD-FA94-4ACC-B259-A92E013A94CF}" type="parTrans" cxnId="{94465620-35D3-4793-8C66-377163A660CE}">
      <dgm:prSet/>
      <dgm:spPr/>
      <dgm:t>
        <a:bodyPr/>
        <a:lstStyle/>
        <a:p>
          <a:endParaRPr lang="en-ZA"/>
        </a:p>
      </dgm:t>
    </dgm:pt>
    <dgm:pt modelId="{6E3E1AED-6FD6-4AB1-A561-8A3F896A6C03}" type="sibTrans" cxnId="{94465620-35D3-4793-8C66-377163A660CE}">
      <dgm:prSet/>
      <dgm:spPr/>
      <dgm:t>
        <a:bodyPr/>
        <a:lstStyle/>
        <a:p>
          <a:endParaRPr lang="en-ZA"/>
        </a:p>
      </dgm:t>
    </dgm:pt>
    <dgm:pt modelId="{635D448F-3720-44C2-86B1-BB09887126D3}">
      <dgm:prSet phldrT="[Text]"/>
      <dgm:spPr>
        <a:solidFill>
          <a:schemeClr val="accent6">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ZA" b="0" dirty="0" smtClean="0">
              <a:solidFill>
                <a:schemeClr val="tx1"/>
              </a:solidFill>
              <a:latin typeface="Impact" panose="020B0806030902050204" pitchFamily="34" charset="0"/>
            </a:rPr>
            <a:t>Manufacturing Cluster</a:t>
          </a:r>
          <a:endParaRPr lang="en-ZA" b="0" dirty="0">
            <a:solidFill>
              <a:schemeClr val="tx1"/>
            </a:solidFill>
            <a:latin typeface="Impact" panose="020B0806030902050204" pitchFamily="34" charset="0"/>
          </a:endParaRPr>
        </a:p>
      </dgm:t>
    </dgm:pt>
    <dgm:pt modelId="{B21DAB13-B693-4190-AFAE-AC35967D1D5C}" type="parTrans" cxnId="{89F129D7-3CDE-425A-8CA7-014F54576339}">
      <dgm:prSet/>
      <dgm:spPr/>
      <dgm:t>
        <a:bodyPr/>
        <a:lstStyle/>
        <a:p>
          <a:endParaRPr lang="en-ZA"/>
        </a:p>
      </dgm:t>
    </dgm:pt>
    <dgm:pt modelId="{E3100610-876A-447F-9C39-E77081E3A49C}" type="sibTrans" cxnId="{89F129D7-3CDE-425A-8CA7-014F54576339}">
      <dgm:prSet/>
      <dgm:spPr/>
      <dgm:t>
        <a:bodyPr/>
        <a:lstStyle/>
        <a:p>
          <a:endParaRPr lang="en-ZA"/>
        </a:p>
      </dgm:t>
    </dgm:pt>
    <dgm:pt modelId="{67ECB7C3-3B52-4FA6-AAC7-08174EFE0440}">
      <dgm:prSet phldrT="[Text]"/>
      <dgm:spPr>
        <a:solidFill>
          <a:schemeClr val="accent6">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ZA" b="0" dirty="0" smtClean="0">
              <a:solidFill>
                <a:schemeClr val="tx1"/>
              </a:solidFill>
              <a:latin typeface="Impact" panose="020B0806030902050204" pitchFamily="34" charset="0"/>
            </a:rPr>
            <a:t>Policy Implementation</a:t>
          </a:r>
          <a:endParaRPr lang="en-ZA" b="0" dirty="0">
            <a:solidFill>
              <a:schemeClr val="tx1"/>
            </a:solidFill>
            <a:latin typeface="Impact" panose="020B0806030902050204" pitchFamily="34" charset="0"/>
          </a:endParaRPr>
        </a:p>
      </dgm:t>
    </dgm:pt>
    <dgm:pt modelId="{3B96A3B7-01E8-4340-8E7E-B66A3D764E02}" type="parTrans" cxnId="{ACD70B75-6A81-40CB-AE8B-3C04C3F76DA0}">
      <dgm:prSet/>
      <dgm:spPr/>
      <dgm:t>
        <a:bodyPr/>
        <a:lstStyle/>
        <a:p>
          <a:endParaRPr lang="en-ZA"/>
        </a:p>
      </dgm:t>
    </dgm:pt>
    <dgm:pt modelId="{618BDB89-5517-4987-B843-9676F8803C9C}" type="sibTrans" cxnId="{ACD70B75-6A81-40CB-AE8B-3C04C3F76DA0}">
      <dgm:prSet/>
      <dgm:spPr/>
      <dgm:t>
        <a:bodyPr/>
        <a:lstStyle/>
        <a:p>
          <a:endParaRPr lang="en-ZA"/>
        </a:p>
      </dgm:t>
    </dgm:pt>
    <dgm:pt modelId="{F3DAB296-7605-46B9-A710-9FB6827D6C1C}" type="pres">
      <dgm:prSet presAssocID="{BB0080F9-F0AE-468D-B452-58B7A321A795}" presName="rootnode" presStyleCnt="0">
        <dgm:presLayoutVars>
          <dgm:chMax/>
          <dgm:chPref/>
          <dgm:dir/>
          <dgm:animLvl val="lvl"/>
        </dgm:presLayoutVars>
      </dgm:prSet>
      <dgm:spPr/>
    </dgm:pt>
    <dgm:pt modelId="{FCF066B1-2D13-49B2-9AD2-324018C10B81}" type="pres">
      <dgm:prSet presAssocID="{B82F879E-7AD5-4D44-92D3-471FC6CBDD1C}" presName="composite" presStyleCnt="0"/>
      <dgm:spPr/>
    </dgm:pt>
    <dgm:pt modelId="{29C29A81-BC8F-413D-BD85-82F3EFB40B09}" type="pres">
      <dgm:prSet presAssocID="{B82F879E-7AD5-4D44-92D3-471FC6CBDD1C}" presName="bentUpArrow1" presStyleLbl="alignImgPlace1" presStyleIdx="0" presStyleCnt="2"/>
      <dgm:spPr>
        <a:solidFill>
          <a:schemeClr val="accent6">
            <a:lumMod val="50000"/>
          </a:schemeClr>
        </a:solidFill>
      </dgm:spPr>
    </dgm:pt>
    <dgm:pt modelId="{A3B96EF7-2038-4E69-8AE2-B54C57911393}" type="pres">
      <dgm:prSet presAssocID="{B82F879E-7AD5-4D44-92D3-471FC6CBDD1C}" presName="ParentText" presStyleLbl="node1" presStyleIdx="0" presStyleCnt="3">
        <dgm:presLayoutVars>
          <dgm:chMax val="1"/>
          <dgm:chPref val="1"/>
          <dgm:bulletEnabled val="1"/>
        </dgm:presLayoutVars>
      </dgm:prSet>
      <dgm:spPr/>
      <dgm:t>
        <a:bodyPr/>
        <a:lstStyle/>
        <a:p>
          <a:endParaRPr lang="en-US"/>
        </a:p>
      </dgm:t>
    </dgm:pt>
    <dgm:pt modelId="{7C1C08B9-5E72-4B15-ADB9-2A14FB66A317}" type="pres">
      <dgm:prSet presAssocID="{B82F879E-7AD5-4D44-92D3-471FC6CBDD1C}" presName="ChildText" presStyleLbl="revTx" presStyleIdx="0" presStyleCnt="2">
        <dgm:presLayoutVars>
          <dgm:chMax val="0"/>
          <dgm:chPref val="0"/>
          <dgm:bulletEnabled val="1"/>
        </dgm:presLayoutVars>
      </dgm:prSet>
      <dgm:spPr/>
    </dgm:pt>
    <dgm:pt modelId="{DACE8B2E-803F-460A-B7E1-C55A7416B017}" type="pres">
      <dgm:prSet presAssocID="{6E3E1AED-6FD6-4AB1-A561-8A3F896A6C03}" presName="sibTrans" presStyleCnt="0"/>
      <dgm:spPr/>
    </dgm:pt>
    <dgm:pt modelId="{6CB965BF-E400-4D0D-9C4C-658E31773D53}" type="pres">
      <dgm:prSet presAssocID="{635D448F-3720-44C2-86B1-BB09887126D3}" presName="composite" presStyleCnt="0"/>
      <dgm:spPr/>
    </dgm:pt>
    <dgm:pt modelId="{9380AA1A-6D65-4041-93C8-E625A7566A56}" type="pres">
      <dgm:prSet presAssocID="{635D448F-3720-44C2-86B1-BB09887126D3}" presName="bentUpArrow1" presStyleLbl="alignImgPlace1" presStyleIdx="1" presStyleCnt="2"/>
      <dgm:spPr>
        <a:solidFill>
          <a:schemeClr val="accent6">
            <a:lumMod val="50000"/>
          </a:schemeClr>
        </a:solidFill>
      </dgm:spPr>
    </dgm:pt>
    <dgm:pt modelId="{5DF0AA63-6E91-4FFC-9193-5CD2D23A37C8}" type="pres">
      <dgm:prSet presAssocID="{635D448F-3720-44C2-86B1-BB09887126D3}" presName="ParentText" presStyleLbl="node1" presStyleIdx="1" presStyleCnt="3">
        <dgm:presLayoutVars>
          <dgm:chMax val="1"/>
          <dgm:chPref val="1"/>
          <dgm:bulletEnabled val="1"/>
        </dgm:presLayoutVars>
      </dgm:prSet>
      <dgm:spPr/>
      <dgm:t>
        <a:bodyPr/>
        <a:lstStyle/>
        <a:p>
          <a:endParaRPr lang="en-US"/>
        </a:p>
      </dgm:t>
    </dgm:pt>
    <dgm:pt modelId="{D5B2C773-B36E-401E-B120-FA74CECA16DA}" type="pres">
      <dgm:prSet presAssocID="{635D448F-3720-44C2-86B1-BB09887126D3}" presName="ChildText" presStyleLbl="revTx" presStyleIdx="1" presStyleCnt="2">
        <dgm:presLayoutVars>
          <dgm:chMax val="0"/>
          <dgm:chPref val="0"/>
          <dgm:bulletEnabled val="1"/>
        </dgm:presLayoutVars>
      </dgm:prSet>
      <dgm:spPr/>
    </dgm:pt>
    <dgm:pt modelId="{E9DA3467-6B8A-4B33-B56B-A0777BE10159}" type="pres">
      <dgm:prSet presAssocID="{E3100610-876A-447F-9C39-E77081E3A49C}" presName="sibTrans" presStyleCnt="0"/>
      <dgm:spPr/>
    </dgm:pt>
    <dgm:pt modelId="{1AE601A6-567E-49D4-8695-23AFE0A980AA}" type="pres">
      <dgm:prSet presAssocID="{67ECB7C3-3B52-4FA6-AAC7-08174EFE0440}" presName="composite" presStyleCnt="0"/>
      <dgm:spPr/>
    </dgm:pt>
    <dgm:pt modelId="{B0370582-D019-42E4-B5EF-9F2F59CFE766}" type="pres">
      <dgm:prSet presAssocID="{67ECB7C3-3B52-4FA6-AAC7-08174EFE0440}" presName="ParentText" presStyleLbl="node1" presStyleIdx="2" presStyleCnt="3">
        <dgm:presLayoutVars>
          <dgm:chMax val="1"/>
          <dgm:chPref val="1"/>
          <dgm:bulletEnabled val="1"/>
        </dgm:presLayoutVars>
      </dgm:prSet>
      <dgm:spPr/>
      <dgm:t>
        <a:bodyPr/>
        <a:lstStyle/>
        <a:p>
          <a:endParaRPr lang="en-ZA"/>
        </a:p>
      </dgm:t>
    </dgm:pt>
  </dgm:ptLst>
  <dgm:cxnLst>
    <dgm:cxn modelId="{89F129D7-3CDE-425A-8CA7-014F54576339}" srcId="{BB0080F9-F0AE-468D-B452-58B7A321A795}" destId="{635D448F-3720-44C2-86B1-BB09887126D3}" srcOrd="1" destOrd="0" parTransId="{B21DAB13-B693-4190-AFAE-AC35967D1D5C}" sibTransId="{E3100610-876A-447F-9C39-E77081E3A49C}"/>
    <dgm:cxn modelId="{6C8E8406-BDF9-4263-BCBF-F07CF243D15A}" type="presOf" srcId="{BB0080F9-F0AE-468D-B452-58B7A321A795}" destId="{F3DAB296-7605-46B9-A710-9FB6827D6C1C}" srcOrd="0" destOrd="0" presId="urn:microsoft.com/office/officeart/2005/8/layout/StepDownProcess"/>
    <dgm:cxn modelId="{ACD70B75-6A81-40CB-AE8B-3C04C3F76DA0}" srcId="{BB0080F9-F0AE-468D-B452-58B7A321A795}" destId="{67ECB7C3-3B52-4FA6-AAC7-08174EFE0440}" srcOrd="2" destOrd="0" parTransId="{3B96A3B7-01E8-4340-8E7E-B66A3D764E02}" sibTransId="{618BDB89-5517-4987-B843-9676F8803C9C}"/>
    <dgm:cxn modelId="{2233A652-6750-43C1-9D84-EA417A663574}" type="presOf" srcId="{635D448F-3720-44C2-86B1-BB09887126D3}" destId="{5DF0AA63-6E91-4FFC-9193-5CD2D23A37C8}" srcOrd="0" destOrd="0" presId="urn:microsoft.com/office/officeart/2005/8/layout/StepDownProcess"/>
    <dgm:cxn modelId="{94465620-35D3-4793-8C66-377163A660CE}" srcId="{BB0080F9-F0AE-468D-B452-58B7A321A795}" destId="{B82F879E-7AD5-4D44-92D3-471FC6CBDD1C}" srcOrd="0" destOrd="0" parTransId="{7BD403AD-FA94-4ACC-B259-A92E013A94CF}" sibTransId="{6E3E1AED-6FD6-4AB1-A561-8A3F896A6C03}"/>
    <dgm:cxn modelId="{F59C3F22-302C-4585-B96B-3F16DE0BD409}" type="presOf" srcId="{B82F879E-7AD5-4D44-92D3-471FC6CBDD1C}" destId="{A3B96EF7-2038-4E69-8AE2-B54C57911393}" srcOrd="0" destOrd="0" presId="urn:microsoft.com/office/officeart/2005/8/layout/StepDownProcess"/>
    <dgm:cxn modelId="{E3930E04-475B-426A-9284-EBC49CE385AA}" type="presOf" srcId="{67ECB7C3-3B52-4FA6-AAC7-08174EFE0440}" destId="{B0370582-D019-42E4-B5EF-9F2F59CFE766}" srcOrd="0" destOrd="0" presId="urn:microsoft.com/office/officeart/2005/8/layout/StepDownProcess"/>
    <dgm:cxn modelId="{6963D3A2-874E-403C-964E-52C88424D2E9}" type="presParOf" srcId="{F3DAB296-7605-46B9-A710-9FB6827D6C1C}" destId="{FCF066B1-2D13-49B2-9AD2-324018C10B81}" srcOrd="0" destOrd="0" presId="urn:microsoft.com/office/officeart/2005/8/layout/StepDownProcess"/>
    <dgm:cxn modelId="{F0086CC2-C420-457C-BE3F-C8C664FCBF76}" type="presParOf" srcId="{FCF066B1-2D13-49B2-9AD2-324018C10B81}" destId="{29C29A81-BC8F-413D-BD85-82F3EFB40B09}" srcOrd="0" destOrd="0" presId="urn:microsoft.com/office/officeart/2005/8/layout/StepDownProcess"/>
    <dgm:cxn modelId="{EA665A26-B149-4FC3-AEE6-335FC01B3B24}" type="presParOf" srcId="{FCF066B1-2D13-49B2-9AD2-324018C10B81}" destId="{A3B96EF7-2038-4E69-8AE2-B54C57911393}" srcOrd="1" destOrd="0" presId="urn:microsoft.com/office/officeart/2005/8/layout/StepDownProcess"/>
    <dgm:cxn modelId="{F0357741-8EA0-4EB0-A8DD-800D9C5C89CE}" type="presParOf" srcId="{FCF066B1-2D13-49B2-9AD2-324018C10B81}" destId="{7C1C08B9-5E72-4B15-ADB9-2A14FB66A317}" srcOrd="2" destOrd="0" presId="urn:microsoft.com/office/officeart/2005/8/layout/StepDownProcess"/>
    <dgm:cxn modelId="{F70DE1FA-F328-4190-B1F7-D61858D1A2BC}" type="presParOf" srcId="{F3DAB296-7605-46B9-A710-9FB6827D6C1C}" destId="{DACE8B2E-803F-460A-B7E1-C55A7416B017}" srcOrd="1" destOrd="0" presId="urn:microsoft.com/office/officeart/2005/8/layout/StepDownProcess"/>
    <dgm:cxn modelId="{83DEDD74-554E-421A-AFE0-EB334ECE02BF}" type="presParOf" srcId="{F3DAB296-7605-46B9-A710-9FB6827D6C1C}" destId="{6CB965BF-E400-4D0D-9C4C-658E31773D53}" srcOrd="2" destOrd="0" presId="urn:microsoft.com/office/officeart/2005/8/layout/StepDownProcess"/>
    <dgm:cxn modelId="{93E9BF60-92F3-4247-9B53-122A3054AAEB}" type="presParOf" srcId="{6CB965BF-E400-4D0D-9C4C-658E31773D53}" destId="{9380AA1A-6D65-4041-93C8-E625A7566A56}" srcOrd="0" destOrd="0" presId="urn:microsoft.com/office/officeart/2005/8/layout/StepDownProcess"/>
    <dgm:cxn modelId="{AA39FE72-F286-4CB9-8391-299CF410E190}" type="presParOf" srcId="{6CB965BF-E400-4D0D-9C4C-658E31773D53}" destId="{5DF0AA63-6E91-4FFC-9193-5CD2D23A37C8}" srcOrd="1" destOrd="0" presId="urn:microsoft.com/office/officeart/2005/8/layout/StepDownProcess"/>
    <dgm:cxn modelId="{4AD2FCA5-8C49-4980-97D4-B171B647132E}" type="presParOf" srcId="{6CB965BF-E400-4D0D-9C4C-658E31773D53}" destId="{D5B2C773-B36E-401E-B120-FA74CECA16DA}" srcOrd="2" destOrd="0" presId="urn:microsoft.com/office/officeart/2005/8/layout/StepDownProcess"/>
    <dgm:cxn modelId="{D4E120D6-3B7E-4713-B906-0843C2442AC1}" type="presParOf" srcId="{F3DAB296-7605-46B9-A710-9FB6827D6C1C}" destId="{E9DA3467-6B8A-4B33-B56B-A0777BE10159}" srcOrd="3" destOrd="0" presId="urn:microsoft.com/office/officeart/2005/8/layout/StepDownProcess"/>
    <dgm:cxn modelId="{48E7A908-21D6-4506-8B31-5760CBA7953E}" type="presParOf" srcId="{F3DAB296-7605-46B9-A710-9FB6827D6C1C}" destId="{1AE601A6-567E-49D4-8695-23AFE0A980AA}" srcOrd="4" destOrd="0" presId="urn:microsoft.com/office/officeart/2005/8/layout/StepDownProcess"/>
    <dgm:cxn modelId="{7DA76572-7ABB-49BE-AC65-C49BD7F54DFB}" type="presParOf" srcId="{1AE601A6-567E-49D4-8695-23AFE0A980AA}" destId="{B0370582-D019-42E4-B5EF-9F2F59CFE766}"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E62252-FB71-40B7-93EF-1571E7FAF8FC}">
      <dsp:nvSpPr>
        <dsp:cNvPr id="0" name=""/>
        <dsp:cNvSpPr/>
      </dsp:nvSpPr>
      <dsp:spPr>
        <a:xfrm rot="5400000">
          <a:off x="-254508" y="256717"/>
          <a:ext cx="1696724" cy="1187707"/>
        </a:xfrm>
        <a:prstGeom prst="chevron">
          <a:avLst/>
        </a:prstGeom>
        <a:solidFill>
          <a:schemeClr val="accent6">
            <a:lumMod val="5000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Research</a:t>
          </a:r>
          <a:endParaRPr lang="en-ZA" sz="1600" b="1" kern="1200" dirty="0"/>
        </a:p>
      </dsp:txBody>
      <dsp:txXfrm rot="-5400000">
        <a:off x="1" y="596063"/>
        <a:ext cx="1187707" cy="509017"/>
      </dsp:txXfrm>
    </dsp:sp>
    <dsp:sp modelId="{31B20C2D-E121-4E76-B5A0-03968ED93B0F}">
      <dsp:nvSpPr>
        <dsp:cNvPr id="0" name=""/>
        <dsp:cNvSpPr/>
      </dsp:nvSpPr>
      <dsp:spPr>
        <a:xfrm rot="5400000">
          <a:off x="6066980" y="-4877063"/>
          <a:ext cx="1102870" cy="10861416"/>
        </a:xfrm>
        <a:prstGeom prst="round2SameRect">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To identify blockages within the sector, </a:t>
          </a: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Identify opportunities within identified value chains in the manufacturing sector.</a:t>
          </a:r>
          <a:endParaRPr lang="en-ZA" sz="2000" kern="1200" dirty="0">
            <a:latin typeface="Arial" panose="020B0604020202020204" pitchFamily="34" charset="0"/>
            <a:cs typeface="Arial" panose="020B0604020202020204" pitchFamily="34" charset="0"/>
          </a:endParaRPr>
        </a:p>
      </dsp:txBody>
      <dsp:txXfrm rot="-5400000">
        <a:off x="1187707" y="56048"/>
        <a:ext cx="10807578" cy="995194"/>
      </dsp:txXfrm>
    </dsp:sp>
    <dsp:sp modelId="{3807EB3C-9DF4-4005-AB4E-F95723FE9523}">
      <dsp:nvSpPr>
        <dsp:cNvPr id="0" name=""/>
        <dsp:cNvSpPr/>
      </dsp:nvSpPr>
      <dsp:spPr>
        <a:xfrm rot="5400000">
          <a:off x="-254508" y="1730801"/>
          <a:ext cx="1696724" cy="1187707"/>
        </a:xfrm>
        <a:prstGeom prst="chevron">
          <a:avLst/>
        </a:prstGeom>
        <a:solidFill>
          <a:schemeClr val="accent6">
            <a:lumMod val="75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Coordination</a:t>
          </a:r>
          <a:r>
            <a:rPr lang="en-ZA" sz="1600" kern="1200" dirty="0" smtClean="0"/>
            <a:t> </a:t>
          </a:r>
          <a:endParaRPr lang="en-ZA" sz="1600" kern="1200" dirty="0"/>
        </a:p>
      </dsp:txBody>
      <dsp:txXfrm rot="-5400000">
        <a:off x="1" y="2070147"/>
        <a:ext cx="1187707" cy="509017"/>
      </dsp:txXfrm>
    </dsp:sp>
    <dsp:sp modelId="{CED72935-6ECC-4631-A858-9DB60B840D35}">
      <dsp:nvSpPr>
        <dsp:cNvPr id="0" name=""/>
        <dsp:cNvSpPr/>
      </dsp:nvSpPr>
      <dsp:spPr>
        <a:xfrm rot="5400000">
          <a:off x="6066980" y="-3373372"/>
          <a:ext cx="1102870" cy="10861416"/>
        </a:xfrm>
        <a:prstGeom prst="round2Same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Collective planning and implementation of programmes/projects;</a:t>
          </a:r>
          <a:endParaRPr lang="en-ZA" sz="2000" kern="1200" dirty="0">
            <a:latin typeface="Arial" panose="020B0604020202020204" pitchFamily="34" charset="0"/>
            <a:cs typeface="Arial" panose="020B0604020202020204" pitchFamily="34" charset="0"/>
          </a:endParaRPr>
        </a:p>
        <a:p>
          <a:pPr marL="457200" lvl="2"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New sub-sectors and high impact projects,</a:t>
          </a:r>
          <a:endParaRPr lang="en-ZA" sz="2000" kern="1200" dirty="0">
            <a:latin typeface="Arial" panose="020B0604020202020204" pitchFamily="34" charset="0"/>
            <a:cs typeface="Arial" panose="020B0604020202020204" pitchFamily="34" charset="0"/>
          </a:endParaRPr>
        </a:p>
        <a:p>
          <a:pPr marL="457200" lvl="2"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Support programmes to facilitate entrepreneurship and create sustainable SMMEs,</a:t>
          </a:r>
          <a:endParaRPr lang="en-ZA" sz="2000" kern="1200" dirty="0">
            <a:latin typeface="Arial" panose="020B0604020202020204" pitchFamily="34" charset="0"/>
            <a:cs typeface="Arial" panose="020B0604020202020204" pitchFamily="34" charset="0"/>
          </a:endParaRPr>
        </a:p>
      </dsp:txBody>
      <dsp:txXfrm rot="-5400000">
        <a:off x="1187707" y="1559739"/>
        <a:ext cx="10807578" cy="995194"/>
      </dsp:txXfrm>
    </dsp:sp>
    <dsp:sp modelId="{3F0AB591-6A58-40B1-BC3C-76A2ADA7E1C9}">
      <dsp:nvSpPr>
        <dsp:cNvPr id="0" name=""/>
        <dsp:cNvSpPr/>
      </dsp:nvSpPr>
      <dsp:spPr>
        <a:xfrm rot="5400000">
          <a:off x="-254508" y="3264100"/>
          <a:ext cx="1696724" cy="1187707"/>
        </a:xfrm>
        <a:prstGeom prst="chevron">
          <a:avLst/>
        </a:prstGeom>
        <a:solidFill>
          <a:schemeClr val="accent6">
            <a:lumMod val="60000"/>
            <a:lumOff val="4000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Cooperation</a:t>
          </a:r>
          <a:endParaRPr lang="en-ZA" sz="1600" b="1" kern="1200" dirty="0"/>
        </a:p>
      </dsp:txBody>
      <dsp:txXfrm rot="-5400000">
        <a:off x="1" y="3603446"/>
        <a:ext cx="1187707" cy="509017"/>
      </dsp:txXfrm>
    </dsp:sp>
    <dsp:sp modelId="{69097056-3C58-4211-8F56-38950A591067}">
      <dsp:nvSpPr>
        <dsp:cNvPr id="0" name=""/>
        <dsp:cNvSpPr/>
      </dsp:nvSpPr>
      <dsp:spPr>
        <a:xfrm rot="5400000">
          <a:off x="6066980" y="-1869681"/>
          <a:ext cx="1102870" cy="10861416"/>
        </a:xfrm>
        <a:prstGeom prst="round2SameRect">
          <a:avLst/>
        </a:prstGeom>
        <a:solidFill>
          <a:schemeClr val="lt1">
            <a:alpha val="90000"/>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Facilitate information sharing amongst all stakeholders.</a:t>
          </a:r>
          <a:endParaRPr lang="en-ZA" sz="2000" kern="1200" dirty="0"/>
        </a:p>
        <a:p>
          <a:pPr marL="228600" lvl="1" indent="-228600" algn="l" defTabSz="889000">
            <a:lnSpc>
              <a:spcPct val="90000"/>
            </a:lnSpc>
            <a:spcBef>
              <a:spcPct val="0"/>
            </a:spcBef>
            <a:spcAft>
              <a:spcPct val="15000"/>
            </a:spcAft>
            <a:buChar char="••"/>
          </a:pPr>
          <a:r>
            <a:rPr lang="en-ZA" sz="2000" kern="1200" dirty="0" smtClean="0">
              <a:solidFill>
                <a:srgbClr val="000000"/>
              </a:solidFill>
              <a:effectLst/>
              <a:latin typeface="Arial" panose="020B0604020202020204" pitchFamily="34" charset="0"/>
              <a:ea typeface="Calibri" panose="020F0502020204030204" pitchFamily="34" charset="0"/>
            </a:rPr>
            <a:t>To facilitate ‘know the Free State programmes’ - Database of manufacturing enterprises – </a:t>
          </a:r>
          <a:r>
            <a:rPr lang="en-ZA" sz="2000" b="0" i="1" kern="1200" dirty="0" smtClean="0">
              <a:solidFill>
                <a:srgbClr val="000000"/>
              </a:solidFill>
              <a:effectLst/>
              <a:latin typeface="Arial" panose="020B0604020202020204" pitchFamily="34" charset="0"/>
              <a:ea typeface="Calibri" panose="020F0502020204030204" pitchFamily="34" charset="0"/>
            </a:rPr>
            <a:t>collective bargaining</a:t>
          </a:r>
          <a:endParaRPr lang="en-ZA" sz="2000" b="0" i="1" kern="1200" dirty="0"/>
        </a:p>
      </dsp:txBody>
      <dsp:txXfrm rot="-5400000">
        <a:off x="1187707" y="3063430"/>
        <a:ext cx="10807578" cy="9951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E62252-FB71-40B7-93EF-1571E7FAF8FC}">
      <dsp:nvSpPr>
        <dsp:cNvPr id="0" name=""/>
        <dsp:cNvSpPr/>
      </dsp:nvSpPr>
      <dsp:spPr>
        <a:xfrm rot="5400000">
          <a:off x="-254508" y="256717"/>
          <a:ext cx="1696724" cy="1187707"/>
        </a:xfrm>
        <a:prstGeom prst="chevron">
          <a:avLst/>
        </a:prstGeom>
        <a:solidFill>
          <a:schemeClr val="accent6">
            <a:lumMod val="5000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Skills Development</a:t>
          </a:r>
          <a:endParaRPr lang="en-ZA" sz="1600" b="1" kern="1200" dirty="0"/>
        </a:p>
      </dsp:txBody>
      <dsp:txXfrm rot="-5400000">
        <a:off x="1" y="596063"/>
        <a:ext cx="1187707" cy="509017"/>
      </dsp:txXfrm>
    </dsp:sp>
    <dsp:sp modelId="{31B20C2D-E121-4E76-B5A0-03968ED93B0F}">
      <dsp:nvSpPr>
        <dsp:cNvPr id="0" name=""/>
        <dsp:cNvSpPr/>
      </dsp:nvSpPr>
      <dsp:spPr>
        <a:xfrm rot="5400000">
          <a:off x="6066980" y="-4877063"/>
          <a:ext cx="1102870" cy="10861416"/>
        </a:xfrm>
        <a:prstGeom prst="round2SameRect">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Formal trainings</a:t>
          </a: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Capacity building workshops</a:t>
          </a:r>
          <a:endParaRPr lang="en-ZA" sz="2000" kern="1200" dirty="0">
            <a:latin typeface="Arial" panose="020B0604020202020204" pitchFamily="34" charset="0"/>
            <a:cs typeface="Arial" panose="020B0604020202020204" pitchFamily="34" charset="0"/>
          </a:endParaRPr>
        </a:p>
      </dsp:txBody>
      <dsp:txXfrm rot="-5400000">
        <a:off x="1187707" y="56048"/>
        <a:ext cx="10807578" cy="995194"/>
      </dsp:txXfrm>
    </dsp:sp>
    <dsp:sp modelId="{3807EB3C-9DF4-4005-AB4E-F95723FE9523}">
      <dsp:nvSpPr>
        <dsp:cNvPr id="0" name=""/>
        <dsp:cNvSpPr/>
      </dsp:nvSpPr>
      <dsp:spPr>
        <a:xfrm rot="5400000">
          <a:off x="-254508" y="1730801"/>
          <a:ext cx="1696724" cy="1187707"/>
        </a:xfrm>
        <a:prstGeom prst="chevron">
          <a:avLst/>
        </a:prstGeom>
        <a:solidFill>
          <a:schemeClr val="accent6">
            <a:lumMod val="75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Localisation</a:t>
          </a:r>
          <a:endParaRPr lang="en-ZA" sz="1600" kern="1200" dirty="0"/>
        </a:p>
      </dsp:txBody>
      <dsp:txXfrm rot="-5400000">
        <a:off x="1" y="2070147"/>
        <a:ext cx="1187707" cy="509017"/>
      </dsp:txXfrm>
    </dsp:sp>
    <dsp:sp modelId="{CED72935-6ECC-4631-A858-9DB60B840D35}">
      <dsp:nvSpPr>
        <dsp:cNvPr id="0" name=""/>
        <dsp:cNvSpPr/>
      </dsp:nvSpPr>
      <dsp:spPr>
        <a:xfrm rot="5400000">
          <a:off x="6066980" y="-3373372"/>
          <a:ext cx="1102870" cy="10861416"/>
        </a:xfrm>
        <a:prstGeom prst="round2Same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Localise products</a:t>
          </a: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Build local economy </a:t>
          </a:r>
          <a:endParaRPr lang="en-ZA" sz="2000" kern="1200" dirty="0">
            <a:latin typeface="Arial" panose="020B0604020202020204" pitchFamily="34" charset="0"/>
            <a:cs typeface="Arial" panose="020B0604020202020204" pitchFamily="34" charset="0"/>
          </a:endParaRPr>
        </a:p>
      </dsp:txBody>
      <dsp:txXfrm rot="-5400000">
        <a:off x="1187707" y="1559739"/>
        <a:ext cx="10807578" cy="995194"/>
      </dsp:txXfrm>
    </dsp:sp>
    <dsp:sp modelId="{3F0AB591-6A58-40B1-BC3C-76A2ADA7E1C9}">
      <dsp:nvSpPr>
        <dsp:cNvPr id="0" name=""/>
        <dsp:cNvSpPr/>
      </dsp:nvSpPr>
      <dsp:spPr>
        <a:xfrm rot="5400000">
          <a:off x="-254508" y="3264100"/>
          <a:ext cx="1696724" cy="1187707"/>
        </a:xfrm>
        <a:prstGeom prst="chevron">
          <a:avLst/>
        </a:prstGeom>
        <a:solidFill>
          <a:schemeClr val="accent6">
            <a:lumMod val="60000"/>
            <a:lumOff val="4000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ZA" sz="1600" b="1" kern="1200" dirty="0" smtClean="0"/>
            <a:t>Markets</a:t>
          </a:r>
          <a:endParaRPr lang="en-ZA" sz="1600" b="1" kern="1200" dirty="0"/>
        </a:p>
      </dsp:txBody>
      <dsp:txXfrm rot="-5400000">
        <a:off x="1" y="3603446"/>
        <a:ext cx="1187707" cy="509017"/>
      </dsp:txXfrm>
    </dsp:sp>
    <dsp:sp modelId="{69097056-3C58-4211-8F56-38950A591067}">
      <dsp:nvSpPr>
        <dsp:cNvPr id="0" name=""/>
        <dsp:cNvSpPr/>
      </dsp:nvSpPr>
      <dsp:spPr>
        <a:xfrm rot="5400000">
          <a:off x="6066980" y="-1869681"/>
          <a:ext cx="1102870" cy="10861416"/>
        </a:xfrm>
        <a:prstGeom prst="round2SameRect">
          <a:avLst/>
        </a:prstGeom>
        <a:solidFill>
          <a:schemeClr val="lt1">
            <a:alpha val="90000"/>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ZA" sz="2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Facilitate export markets</a:t>
          </a:r>
          <a:endParaRPr lang="en-ZA" sz="2000" kern="1200" dirty="0"/>
        </a:p>
        <a:p>
          <a:pPr marL="228600" lvl="1" indent="-228600" algn="l" defTabSz="889000">
            <a:lnSpc>
              <a:spcPct val="90000"/>
            </a:lnSpc>
            <a:spcBef>
              <a:spcPct val="0"/>
            </a:spcBef>
            <a:spcAft>
              <a:spcPct val="15000"/>
            </a:spcAft>
            <a:buChar char="••"/>
          </a:pPr>
          <a:r>
            <a:rPr lang="en-ZA" sz="2000" kern="1200" dirty="0" smtClean="0">
              <a:latin typeface="Arial" panose="020B0604020202020204" pitchFamily="34" charset="0"/>
              <a:cs typeface="Arial" panose="020B0604020202020204" pitchFamily="34" charset="0"/>
            </a:rPr>
            <a:t>Promote consumption of local goods</a:t>
          </a:r>
          <a:endParaRPr lang="en-ZA" sz="2000" kern="1200" dirty="0">
            <a:latin typeface="Arial" panose="020B0604020202020204" pitchFamily="34" charset="0"/>
            <a:cs typeface="Arial" panose="020B0604020202020204" pitchFamily="34" charset="0"/>
          </a:endParaRPr>
        </a:p>
      </dsp:txBody>
      <dsp:txXfrm rot="-5400000">
        <a:off x="1187707" y="3063430"/>
        <a:ext cx="10807578" cy="9951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051A2-B515-4E9D-A5CB-96DE421E9A87}">
      <dsp:nvSpPr>
        <dsp:cNvPr id="0" name=""/>
        <dsp:cNvSpPr/>
      </dsp:nvSpPr>
      <dsp:spPr>
        <a:xfrm>
          <a:off x="2166915" y="45230"/>
          <a:ext cx="3509889" cy="2860266"/>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ZA" sz="2400" kern="1200" dirty="0">
              <a:latin typeface="Arial" pitchFamily="34" charset="0"/>
              <a:cs typeface="Arial" pitchFamily="34" charset="0"/>
            </a:rPr>
            <a:t>Government (National,  Provincial and Local)</a:t>
          </a:r>
        </a:p>
      </dsp:txBody>
      <dsp:txXfrm>
        <a:off x="2634900" y="545776"/>
        <a:ext cx="2573919" cy="1287119"/>
      </dsp:txXfrm>
    </dsp:sp>
    <dsp:sp modelId="{526F7125-C245-43F2-ABCC-79E06E88C0D3}">
      <dsp:nvSpPr>
        <dsp:cNvPr id="0" name=""/>
        <dsp:cNvSpPr/>
      </dsp:nvSpPr>
      <dsp:spPr>
        <a:xfrm>
          <a:off x="3897471" y="1989696"/>
          <a:ext cx="2860266" cy="2860266"/>
        </a:xfrm>
        <a:prstGeom prst="ellipse">
          <a:avLst/>
        </a:prstGeom>
        <a:solidFill>
          <a:schemeClr val="accent3">
            <a:alpha val="50000"/>
            <a:hueOff val="5625132"/>
            <a:satOff val="-8440"/>
            <a:lumOff val="-1373"/>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ZA" sz="2400" kern="1200" dirty="0">
              <a:latin typeface="Arial" pitchFamily="34" charset="0"/>
              <a:cs typeface="Arial" pitchFamily="34" charset="0"/>
            </a:rPr>
            <a:t>Industry Associations and Private Sector </a:t>
          </a:r>
        </a:p>
      </dsp:txBody>
      <dsp:txXfrm>
        <a:off x="4772236" y="2728598"/>
        <a:ext cx="1716159" cy="1573146"/>
      </dsp:txXfrm>
    </dsp:sp>
    <dsp:sp modelId="{4389E48E-5861-46BD-A707-4E610739388C}">
      <dsp:nvSpPr>
        <dsp:cNvPr id="0" name=""/>
        <dsp:cNvSpPr/>
      </dsp:nvSpPr>
      <dsp:spPr>
        <a:xfrm>
          <a:off x="1295639" y="2064158"/>
          <a:ext cx="2860266" cy="2860266"/>
        </a:xfrm>
        <a:prstGeom prst="ellipse">
          <a:avLst/>
        </a:prstGeom>
        <a:solidFill>
          <a:schemeClr val="accent3">
            <a:alpha val="50000"/>
            <a:hueOff val="11250264"/>
            <a:satOff val="-16880"/>
            <a:lumOff val="-274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ZA" sz="1100" kern="1200" dirty="0">
            <a:latin typeface="Arial" pitchFamily="34" charset="0"/>
            <a:cs typeface="Arial" pitchFamily="34" charset="0"/>
          </a:endParaRPr>
        </a:p>
        <a:p>
          <a:pPr lvl="0" algn="ctr" defTabSz="488950">
            <a:lnSpc>
              <a:spcPct val="90000"/>
            </a:lnSpc>
            <a:spcBef>
              <a:spcPct val="0"/>
            </a:spcBef>
            <a:spcAft>
              <a:spcPct val="35000"/>
            </a:spcAft>
          </a:pPr>
          <a:endParaRPr lang="en-ZA" sz="1600" kern="1200" dirty="0" smtClean="0">
            <a:latin typeface="Arial" pitchFamily="34" charset="0"/>
            <a:cs typeface="Arial" pitchFamily="34" charset="0"/>
          </a:endParaRPr>
        </a:p>
        <a:p>
          <a:pPr lvl="0" algn="ctr" defTabSz="488950">
            <a:lnSpc>
              <a:spcPct val="90000"/>
            </a:lnSpc>
            <a:spcBef>
              <a:spcPct val="0"/>
            </a:spcBef>
            <a:spcAft>
              <a:spcPct val="35000"/>
            </a:spcAft>
          </a:pPr>
          <a:endParaRPr lang="en-ZA" sz="500" kern="1200" dirty="0">
            <a:latin typeface="Arial" pitchFamily="34" charset="0"/>
            <a:cs typeface="Arial" pitchFamily="34" charset="0"/>
          </a:endParaRPr>
        </a:p>
        <a:p>
          <a:pPr lvl="0" algn="ctr" defTabSz="488950">
            <a:lnSpc>
              <a:spcPct val="90000"/>
            </a:lnSpc>
            <a:spcBef>
              <a:spcPct val="0"/>
            </a:spcBef>
            <a:spcAft>
              <a:spcPct val="35000"/>
            </a:spcAft>
          </a:pPr>
          <a:r>
            <a:rPr lang="en-ZA" sz="2400" kern="1200" dirty="0">
              <a:latin typeface="Arial" pitchFamily="34" charset="0"/>
              <a:cs typeface="Arial" pitchFamily="34" charset="0"/>
            </a:rPr>
            <a:t>Entities and Institutions of Higher  </a:t>
          </a:r>
          <a:r>
            <a:rPr lang="en-ZA" sz="2400" kern="1200" dirty="0" smtClean="0">
              <a:latin typeface="Arial" pitchFamily="34" charset="0"/>
              <a:cs typeface="Arial" pitchFamily="34" charset="0"/>
            </a:rPr>
            <a:t>Learning</a:t>
          </a:r>
          <a:endParaRPr lang="en-ZA" sz="2400" kern="1200" dirty="0">
            <a:latin typeface="Arial" pitchFamily="34" charset="0"/>
            <a:cs typeface="Arial" pitchFamily="34" charset="0"/>
          </a:endParaRPr>
        </a:p>
      </dsp:txBody>
      <dsp:txXfrm>
        <a:off x="1564981" y="2803060"/>
        <a:ext cx="1716159" cy="15731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92E584-750D-48DF-8C4E-5B7D0D369296}">
      <dsp:nvSpPr>
        <dsp:cNvPr id="0" name=""/>
        <dsp:cNvSpPr/>
      </dsp:nvSpPr>
      <dsp:spPr>
        <a:xfrm>
          <a:off x="3924040" y="2145548"/>
          <a:ext cx="1636104" cy="1672656"/>
        </a:xfrm>
        <a:custGeom>
          <a:avLst/>
          <a:gdLst/>
          <a:ahLst/>
          <a:cxnLst/>
          <a:rect l="0" t="0" r="0" b="0"/>
          <a:pathLst>
            <a:path>
              <a:moveTo>
                <a:pt x="0" y="0"/>
              </a:moveTo>
              <a:lnTo>
                <a:pt x="0" y="1545368"/>
              </a:lnTo>
              <a:lnTo>
                <a:pt x="1636104" y="1545368"/>
              </a:lnTo>
              <a:lnTo>
                <a:pt x="1636104" y="1672656"/>
              </a:lnTo>
            </a:path>
          </a:pathLst>
        </a:custGeom>
        <a:noFill/>
        <a:ln w="25400" cap="flat" cmpd="sng" algn="ctr">
          <a:solidFill>
            <a:schemeClr val="accent3">
              <a:tint val="7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C2B8729-A4D3-470B-ACC7-37D3D096BF10}">
      <dsp:nvSpPr>
        <dsp:cNvPr id="0" name=""/>
        <dsp:cNvSpPr/>
      </dsp:nvSpPr>
      <dsp:spPr>
        <a:xfrm>
          <a:off x="3860953" y="3417663"/>
          <a:ext cx="91440" cy="399611"/>
        </a:xfrm>
        <a:custGeom>
          <a:avLst/>
          <a:gdLst/>
          <a:ahLst/>
          <a:cxnLst/>
          <a:rect l="0" t="0" r="0" b="0"/>
          <a:pathLst>
            <a:path>
              <a:moveTo>
                <a:pt x="45720" y="0"/>
              </a:moveTo>
              <a:lnTo>
                <a:pt x="45720" y="399611"/>
              </a:lnTo>
            </a:path>
          </a:pathLst>
        </a:custGeom>
        <a:noFill/>
        <a:ln w="25400" cap="flat" cmpd="sng" algn="ctr">
          <a:solidFill>
            <a:schemeClr val="accent3">
              <a:tint val="5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D101FF1-9CDE-4AC2-B046-E666F8E5C633}">
      <dsp:nvSpPr>
        <dsp:cNvPr id="0" name=""/>
        <dsp:cNvSpPr/>
      </dsp:nvSpPr>
      <dsp:spPr>
        <a:xfrm>
          <a:off x="3860953" y="2145548"/>
          <a:ext cx="91440" cy="399611"/>
        </a:xfrm>
        <a:custGeom>
          <a:avLst/>
          <a:gdLst/>
          <a:ahLst/>
          <a:cxnLst/>
          <a:rect l="0" t="0" r="0" b="0"/>
          <a:pathLst>
            <a:path>
              <a:moveTo>
                <a:pt x="63087" y="0"/>
              </a:moveTo>
              <a:lnTo>
                <a:pt x="63087" y="272323"/>
              </a:lnTo>
              <a:lnTo>
                <a:pt x="45720" y="272323"/>
              </a:lnTo>
              <a:lnTo>
                <a:pt x="45720" y="399611"/>
              </a:lnTo>
            </a:path>
          </a:pathLst>
        </a:custGeom>
        <a:noFill/>
        <a:ln w="25400" cap="flat" cmpd="sng" algn="ctr">
          <a:solidFill>
            <a:schemeClr val="accent3">
              <a:tint val="7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EE92FA5-66EF-4E8C-8985-A1E5FAEAE9E2}">
      <dsp:nvSpPr>
        <dsp:cNvPr id="0" name=""/>
        <dsp:cNvSpPr/>
      </dsp:nvSpPr>
      <dsp:spPr>
        <a:xfrm>
          <a:off x="2399685" y="2145548"/>
          <a:ext cx="1524355" cy="1642230"/>
        </a:xfrm>
        <a:custGeom>
          <a:avLst/>
          <a:gdLst/>
          <a:ahLst/>
          <a:cxnLst/>
          <a:rect l="0" t="0" r="0" b="0"/>
          <a:pathLst>
            <a:path>
              <a:moveTo>
                <a:pt x="1524355" y="0"/>
              </a:moveTo>
              <a:lnTo>
                <a:pt x="1524355" y="1514942"/>
              </a:lnTo>
              <a:lnTo>
                <a:pt x="0" y="1514942"/>
              </a:lnTo>
              <a:lnTo>
                <a:pt x="0" y="1642230"/>
              </a:lnTo>
            </a:path>
          </a:pathLst>
        </a:custGeom>
        <a:noFill/>
        <a:ln w="25400" cap="flat" cmpd="sng" algn="ctr">
          <a:solidFill>
            <a:schemeClr val="accent3">
              <a:tint val="7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610740-CD16-4DBB-8C27-03441AB861BE}">
      <dsp:nvSpPr>
        <dsp:cNvPr id="0" name=""/>
        <dsp:cNvSpPr/>
      </dsp:nvSpPr>
      <dsp:spPr>
        <a:xfrm>
          <a:off x="3860953" y="873434"/>
          <a:ext cx="91440" cy="399611"/>
        </a:xfrm>
        <a:custGeom>
          <a:avLst/>
          <a:gdLst/>
          <a:ahLst/>
          <a:cxnLst/>
          <a:rect l="0" t="0" r="0" b="0"/>
          <a:pathLst>
            <a:path>
              <a:moveTo>
                <a:pt x="45720" y="0"/>
              </a:moveTo>
              <a:lnTo>
                <a:pt x="45720" y="272323"/>
              </a:lnTo>
              <a:lnTo>
                <a:pt x="63087" y="272323"/>
              </a:lnTo>
              <a:lnTo>
                <a:pt x="63087" y="399611"/>
              </a:lnTo>
            </a:path>
          </a:pathLst>
        </a:custGeom>
        <a:noFill/>
        <a:ln w="25400" cap="flat" cmpd="sng" algn="ctr">
          <a:solidFill>
            <a:schemeClr val="accent3">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08E8808-ECFA-4BED-B948-F008124A37F0}">
      <dsp:nvSpPr>
        <dsp:cNvPr id="0" name=""/>
        <dsp:cNvSpPr/>
      </dsp:nvSpPr>
      <dsp:spPr>
        <a:xfrm>
          <a:off x="3219662" y="931"/>
          <a:ext cx="1374020" cy="872503"/>
        </a:xfrm>
        <a:prstGeom prst="roundRect">
          <a:avLst>
            <a:gd name="adj" fmla="val 10000"/>
          </a:avLst>
        </a:prstGeom>
        <a:gradFill rotWithShape="0">
          <a:gsLst>
            <a:gs pos="0">
              <a:schemeClr val="accent3">
                <a:shade val="60000"/>
                <a:hueOff val="0"/>
                <a:satOff val="0"/>
                <a:lumOff val="0"/>
                <a:alphaOff val="0"/>
                <a:shade val="51000"/>
                <a:satMod val="130000"/>
              </a:schemeClr>
            </a:gs>
            <a:gs pos="80000">
              <a:schemeClr val="accent3">
                <a:shade val="60000"/>
                <a:hueOff val="0"/>
                <a:satOff val="0"/>
                <a:lumOff val="0"/>
                <a:alphaOff val="0"/>
                <a:shade val="93000"/>
                <a:satMod val="130000"/>
              </a:schemeClr>
            </a:gs>
            <a:gs pos="100000">
              <a:schemeClr val="accent3">
                <a:shade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843E697-B319-4C06-80CE-1243E73E29DD}">
      <dsp:nvSpPr>
        <dsp:cNvPr id="0" name=""/>
        <dsp:cNvSpPr/>
      </dsp:nvSpPr>
      <dsp:spPr>
        <a:xfrm>
          <a:off x="3372331" y="145966"/>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Economic Cluster</a:t>
          </a:r>
          <a:endParaRPr lang="en-ZA" sz="2300" kern="1200" dirty="0"/>
        </a:p>
      </dsp:txBody>
      <dsp:txXfrm>
        <a:off x="3397886" y="171521"/>
        <a:ext cx="1322910" cy="821393"/>
      </dsp:txXfrm>
    </dsp:sp>
    <dsp:sp modelId="{7DE2BDF3-B7FC-4F2D-93CE-4D5905B18548}">
      <dsp:nvSpPr>
        <dsp:cNvPr id="0" name=""/>
        <dsp:cNvSpPr/>
      </dsp:nvSpPr>
      <dsp:spPr>
        <a:xfrm>
          <a:off x="3237030" y="1273045"/>
          <a:ext cx="1374020" cy="872503"/>
        </a:xfrm>
        <a:prstGeom prst="roundRect">
          <a:avLst>
            <a:gd name="adj" fmla="val 10000"/>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F5C2AD4-A3FA-4668-81C7-B87DFF4836FF}">
      <dsp:nvSpPr>
        <dsp:cNvPr id="0" name=""/>
        <dsp:cNvSpPr/>
      </dsp:nvSpPr>
      <dsp:spPr>
        <a:xfrm>
          <a:off x="3389699" y="1418080"/>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tint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HOD DESEA</a:t>
          </a:r>
          <a:endParaRPr lang="en-ZA" sz="2300" kern="1200" dirty="0"/>
        </a:p>
      </dsp:txBody>
      <dsp:txXfrm>
        <a:off x="3415254" y="1443635"/>
        <a:ext cx="1322910" cy="821393"/>
      </dsp:txXfrm>
    </dsp:sp>
    <dsp:sp modelId="{E603A59F-29F2-4F58-9C50-832F885FB304}">
      <dsp:nvSpPr>
        <dsp:cNvPr id="0" name=""/>
        <dsp:cNvSpPr/>
      </dsp:nvSpPr>
      <dsp:spPr>
        <a:xfrm>
          <a:off x="1712674" y="3787778"/>
          <a:ext cx="1374020" cy="872503"/>
        </a:xfrm>
        <a:prstGeom prst="roundRect">
          <a:avLst>
            <a:gd name="adj" fmla="val 10000"/>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E9F127-FB09-4B08-9A9F-8590D25C6286}">
      <dsp:nvSpPr>
        <dsp:cNvPr id="0" name=""/>
        <dsp:cNvSpPr/>
      </dsp:nvSpPr>
      <dsp:spPr>
        <a:xfrm>
          <a:off x="1865343" y="3932814"/>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tint val="7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Working stream 1</a:t>
          </a:r>
          <a:endParaRPr lang="en-ZA" sz="2300" kern="1200" dirty="0"/>
        </a:p>
      </dsp:txBody>
      <dsp:txXfrm>
        <a:off x="1890898" y="3958369"/>
        <a:ext cx="1322910" cy="821393"/>
      </dsp:txXfrm>
    </dsp:sp>
    <dsp:sp modelId="{8B15E833-9A23-46B3-B372-C2A0E5BC39D3}">
      <dsp:nvSpPr>
        <dsp:cNvPr id="0" name=""/>
        <dsp:cNvSpPr/>
      </dsp:nvSpPr>
      <dsp:spPr>
        <a:xfrm>
          <a:off x="3219662" y="2545159"/>
          <a:ext cx="1374020" cy="872503"/>
        </a:xfrm>
        <a:prstGeom prst="roundRect">
          <a:avLst>
            <a:gd name="adj" fmla="val 10000"/>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017B201-B865-4B1F-8A34-F21F44A2F47A}">
      <dsp:nvSpPr>
        <dsp:cNvPr id="0" name=""/>
        <dsp:cNvSpPr/>
      </dsp:nvSpPr>
      <dsp:spPr>
        <a:xfrm>
          <a:off x="3372331" y="2690195"/>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tint val="7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Cluster &amp; PRAC</a:t>
          </a:r>
          <a:endParaRPr lang="en-ZA" sz="2300" kern="1200" dirty="0"/>
        </a:p>
      </dsp:txBody>
      <dsp:txXfrm>
        <a:off x="3397886" y="2715750"/>
        <a:ext cx="1322910" cy="821393"/>
      </dsp:txXfrm>
    </dsp:sp>
    <dsp:sp modelId="{05E35DD6-09F5-48D7-A071-114F1506CE7F}">
      <dsp:nvSpPr>
        <dsp:cNvPr id="0" name=""/>
        <dsp:cNvSpPr/>
      </dsp:nvSpPr>
      <dsp:spPr>
        <a:xfrm>
          <a:off x="3219662" y="3817274"/>
          <a:ext cx="1374020" cy="872503"/>
        </a:xfrm>
        <a:prstGeom prst="roundRect">
          <a:avLst>
            <a:gd name="adj" fmla="val 10000"/>
          </a:avLst>
        </a:prstGeom>
        <a:gradFill rotWithShape="0">
          <a:gsLst>
            <a:gs pos="0">
              <a:schemeClr val="accent3">
                <a:tint val="70000"/>
                <a:hueOff val="0"/>
                <a:satOff val="0"/>
                <a:lumOff val="0"/>
                <a:alphaOff val="0"/>
                <a:shade val="51000"/>
                <a:satMod val="130000"/>
              </a:schemeClr>
            </a:gs>
            <a:gs pos="80000">
              <a:schemeClr val="accent3">
                <a:tint val="70000"/>
                <a:hueOff val="0"/>
                <a:satOff val="0"/>
                <a:lumOff val="0"/>
                <a:alphaOff val="0"/>
                <a:shade val="93000"/>
                <a:satMod val="130000"/>
              </a:schemeClr>
            </a:gs>
            <a:gs pos="100000">
              <a:schemeClr val="accent3">
                <a:tint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F5328A4-E81A-4726-9A81-38BD7DD3E810}">
      <dsp:nvSpPr>
        <dsp:cNvPr id="0" name=""/>
        <dsp:cNvSpPr/>
      </dsp:nvSpPr>
      <dsp:spPr>
        <a:xfrm>
          <a:off x="3372331" y="3962309"/>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tint val="5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Working stream 2</a:t>
          </a:r>
          <a:endParaRPr lang="en-ZA" sz="2300" kern="1200" dirty="0"/>
        </a:p>
      </dsp:txBody>
      <dsp:txXfrm>
        <a:off x="3397886" y="3987864"/>
        <a:ext cx="1322910" cy="821393"/>
      </dsp:txXfrm>
    </dsp:sp>
    <dsp:sp modelId="{D4742F8D-AFB6-404D-B0C6-0AE9D9C86B3E}">
      <dsp:nvSpPr>
        <dsp:cNvPr id="0" name=""/>
        <dsp:cNvSpPr/>
      </dsp:nvSpPr>
      <dsp:spPr>
        <a:xfrm>
          <a:off x="4873134" y="3818205"/>
          <a:ext cx="1374020" cy="872503"/>
        </a:xfrm>
        <a:prstGeom prst="roundRect">
          <a:avLst>
            <a:gd name="adj" fmla="val 10000"/>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3E6218B-9A04-4984-958C-E7ACCEC4257B}">
      <dsp:nvSpPr>
        <dsp:cNvPr id="0" name=""/>
        <dsp:cNvSpPr/>
      </dsp:nvSpPr>
      <dsp:spPr>
        <a:xfrm>
          <a:off x="5025803" y="3963240"/>
          <a:ext cx="1374020" cy="872503"/>
        </a:xfrm>
        <a:prstGeom prst="roundRect">
          <a:avLst>
            <a:gd name="adj" fmla="val 10000"/>
          </a:avLst>
        </a:prstGeom>
        <a:solidFill>
          <a:schemeClr val="lt1">
            <a:alpha val="90000"/>
            <a:hueOff val="0"/>
            <a:satOff val="0"/>
            <a:lumOff val="0"/>
            <a:alphaOff val="0"/>
          </a:schemeClr>
        </a:solidFill>
        <a:ln w="9525" cap="flat" cmpd="sng" algn="ctr">
          <a:solidFill>
            <a:schemeClr val="accent3">
              <a:tint val="7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ZA" sz="2300" kern="1200" dirty="0" smtClean="0"/>
            <a:t>Working stream 3</a:t>
          </a:r>
          <a:endParaRPr lang="en-ZA" sz="2300" kern="1200" dirty="0"/>
        </a:p>
      </dsp:txBody>
      <dsp:txXfrm>
        <a:off x="5051358" y="3988795"/>
        <a:ext cx="1322910" cy="821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29A81-BC8F-413D-BD85-82F3EFB40B09}">
      <dsp:nvSpPr>
        <dsp:cNvPr id="0" name=""/>
        <dsp:cNvSpPr/>
      </dsp:nvSpPr>
      <dsp:spPr>
        <a:xfrm rot="5400000">
          <a:off x="1469384" y="1487311"/>
          <a:ext cx="1315398" cy="1497534"/>
        </a:xfrm>
        <a:prstGeom prst="bentUpArrow">
          <a:avLst>
            <a:gd name="adj1" fmla="val 32840"/>
            <a:gd name="adj2" fmla="val 25000"/>
            <a:gd name="adj3" fmla="val 3578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B96EF7-2038-4E69-8AE2-B54C57911393}">
      <dsp:nvSpPr>
        <dsp:cNvPr id="0" name=""/>
        <dsp:cNvSpPr/>
      </dsp:nvSpPr>
      <dsp:spPr>
        <a:xfrm>
          <a:off x="1120884" y="29165"/>
          <a:ext cx="2214357" cy="1549978"/>
        </a:xfrm>
        <a:prstGeom prst="roundRect">
          <a:avLst>
            <a:gd name="adj" fmla="val 16670"/>
          </a:avLst>
        </a:prstGeom>
        <a:solidFill>
          <a:schemeClr val="accent6">
            <a:lumMod val="20000"/>
            <a:lumOff val="80000"/>
          </a:schemeClr>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ZA" sz="2200" b="0" kern="1200" dirty="0" smtClean="0">
              <a:solidFill>
                <a:schemeClr val="tx1"/>
              </a:solidFill>
              <a:latin typeface="Impact" panose="020B0806030902050204" pitchFamily="34" charset="0"/>
            </a:rPr>
            <a:t>PRAC</a:t>
          </a:r>
          <a:endParaRPr lang="en-ZA" sz="2200" b="0" kern="1200" dirty="0">
            <a:solidFill>
              <a:schemeClr val="tx1"/>
            </a:solidFill>
            <a:latin typeface="Impact" panose="020B0806030902050204" pitchFamily="34" charset="0"/>
          </a:endParaRPr>
        </a:p>
      </dsp:txBody>
      <dsp:txXfrm>
        <a:off x="1196561" y="104842"/>
        <a:ext cx="2063003" cy="1398624"/>
      </dsp:txXfrm>
    </dsp:sp>
    <dsp:sp modelId="{7C1C08B9-5E72-4B15-ADB9-2A14FB66A317}">
      <dsp:nvSpPr>
        <dsp:cNvPr id="0" name=""/>
        <dsp:cNvSpPr/>
      </dsp:nvSpPr>
      <dsp:spPr>
        <a:xfrm>
          <a:off x="3335241" y="176991"/>
          <a:ext cx="1610512" cy="1252760"/>
        </a:xfrm>
        <a:prstGeom prst="rect">
          <a:avLst/>
        </a:prstGeom>
        <a:noFill/>
        <a:ln>
          <a:noFill/>
        </a:ln>
        <a:effectLst/>
      </dsp:spPr>
      <dsp:style>
        <a:lnRef idx="0">
          <a:scrgbClr r="0" g="0" b="0"/>
        </a:lnRef>
        <a:fillRef idx="0">
          <a:scrgbClr r="0" g="0" b="0"/>
        </a:fillRef>
        <a:effectRef idx="0">
          <a:scrgbClr r="0" g="0" b="0"/>
        </a:effectRef>
        <a:fontRef idx="minor"/>
      </dsp:style>
    </dsp:sp>
    <dsp:sp modelId="{9380AA1A-6D65-4041-93C8-E625A7566A56}">
      <dsp:nvSpPr>
        <dsp:cNvPr id="0" name=""/>
        <dsp:cNvSpPr/>
      </dsp:nvSpPr>
      <dsp:spPr>
        <a:xfrm rot="5400000">
          <a:off x="3305322" y="3228448"/>
          <a:ext cx="1315398" cy="1497534"/>
        </a:xfrm>
        <a:prstGeom prst="bentUpArrow">
          <a:avLst>
            <a:gd name="adj1" fmla="val 32840"/>
            <a:gd name="adj2" fmla="val 25000"/>
            <a:gd name="adj3" fmla="val 3578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F0AA63-6E91-4FFC-9193-5CD2D23A37C8}">
      <dsp:nvSpPr>
        <dsp:cNvPr id="0" name=""/>
        <dsp:cNvSpPr/>
      </dsp:nvSpPr>
      <dsp:spPr>
        <a:xfrm>
          <a:off x="2956821" y="1770302"/>
          <a:ext cx="2214357" cy="1549978"/>
        </a:xfrm>
        <a:prstGeom prst="roundRect">
          <a:avLst>
            <a:gd name="adj" fmla="val 16670"/>
          </a:avLst>
        </a:prstGeom>
        <a:solidFill>
          <a:schemeClr val="accent6">
            <a:lumMod val="40000"/>
            <a:lumOff val="60000"/>
          </a:schemeClr>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ZA" sz="2200" b="0" kern="1200" dirty="0" smtClean="0">
              <a:solidFill>
                <a:schemeClr val="tx1"/>
              </a:solidFill>
              <a:latin typeface="Impact" panose="020B0806030902050204" pitchFamily="34" charset="0"/>
            </a:rPr>
            <a:t>Manufacturing Cluster</a:t>
          </a:r>
          <a:endParaRPr lang="en-ZA" sz="2200" b="0" kern="1200" dirty="0">
            <a:solidFill>
              <a:schemeClr val="tx1"/>
            </a:solidFill>
            <a:latin typeface="Impact" panose="020B0806030902050204" pitchFamily="34" charset="0"/>
          </a:endParaRPr>
        </a:p>
      </dsp:txBody>
      <dsp:txXfrm>
        <a:off x="3032498" y="1845979"/>
        <a:ext cx="2063003" cy="1398624"/>
      </dsp:txXfrm>
    </dsp:sp>
    <dsp:sp modelId="{D5B2C773-B36E-401E-B120-FA74CECA16DA}">
      <dsp:nvSpPr>
        <dsp:cNvPr id="0" name=""/>
        <dsp:cNvSpPr/>
      </dsp:nvSpPr>
      <dsp:spPr>
        <a:xfrm>
          <a:off x="5171178" y="1918128"/>
          <a:ext cx="1610512" cy="1252760"/>
        </a:xfrm>
        <a:prstGeom prst="rect">
          <a:avLst/>
        </a:prstGeom>
        <a:noFill/>
        <a:ln>
          <a:noFill/>
        </a:ln>
        <a:effectLst/>
      </dsp:spPr>
      <dsp:style>
        <a:lnRef idx="0">
          <a:scrgbClr r="0" g="0" b="0"/>
        </a:lnRef>
        <a:fillRef idx="0">
          <a:scrgbClr r="0" g="0" b="0"/>
        </a:fillRef>
        <a:effectRef idx="0">
          <a:scrgbClr r="0" g="0" b="0"/>
        </a:effectRef>
        <a:fontRef idx="minor"/>
      </dsp:style>
    </dsp:sp>
    <dsp:sp modelId="{B0370582-D019-42E4-B5EF-9F2F59CFE766}">
      <dsp:nvSpPr>
        <dsp:cNvPr id="0" name=""/>
        <dsp:cNvSpPr/>
      </dsp:nvSpPr>
      <dsp:spPr>
        <a:xfrm>
          <a:off x="4792758" y="3511439"/>
          <a:ext cx="2214357" cy="1549978"/>
        </a:xfrm>
        <a:prstGeom prst="roundRect">
          <a:avLst>
            <a:gd name="adj" fmla="val 16670"/>
          </a:avLst>
        </a:prstGeom>
        <a:solidFill>
          <a:schemeClr val="accent6">
            <a:lumMod val="60000"/>
            <a:lumOff val="40000"/>
          </a:schemeClr>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ZA" sz="2200" b="0" kern="1200" dirty="0" smtClean="0">
              <a:solidFill>
                <a:schemeClr val="tx1"/>
              </a:solidFill>
              <a:latin typeface="Impact" panose="020B0806030902050204" pitchFamily="34" charset="0"/>
            </a:rPr>
            <a:t>Policy Implementation</a:t>
          </a:r>
          <a:endParaRPr lang="en-ZA" sz="2200" b="0" kern="1200" dirty="0">
            <a:solidFill>
              <a:schemeClr val="tx1"/>
            </a:solidFill>
            <a:latin typeface="Impact" panose="020B0806030902050204" pitchFamily="34" charset="0"/>
          </a:endParaRPr>
        </a:p>
      </dsp:txBody>
      <dsp:txXfrm>
        <a:off x="4868435" y="3587116"/>
        <a:ext cx="2063003" cy="13986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DD741A9D-2465-46DB-9144-B26B3BC37C27}"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154136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D741A9D-2465-46DB-9144-B26B3BC37C27}"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848473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D741A9D-2465-46DB-9144-B26B3BC37C27}"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3174364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D741A9D-2465-46DB-9144-B26B3BC37C27}"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3497157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741A9D-2465-46DB-9144-B26B3BC37C27}"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133057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DD741A9D-2465-46DB-9144-B26B3BC37C27}"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411175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DD741A9D-2465-46DB-9144-B26B3BC37C27}" type="datetimeFigureOut">
              <a:rPr lang="en-ZA" smtClean="0"/>
              <a:t>2019-06-28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319936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DD741A9D-2465-46DB-9144-B26B3BC37C27}" type="datetimeFigureOut">
              <a:rPr lang="en-ZA" smtClean="0"/>
              <a:t>2019-06-28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52524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41A9D-2465-46DB-9144-B26B3BC37C27}" type="datetimeFigureOut">
              <a:rPr lang="en-ZA" smtClean="0"/>
              <a:t>2019-06-28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374464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41A9D-2465-46DB-9144-B26B3BC37C27}"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955938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Z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41A9D-2465-46DB-9144-B26B3BC37C27}"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3DA701F-4DE3-42D9-A42E-EDA4D8AF847A}" type="slidenum">
              <a:rPr lang="en-ZA" smtClean="0"/>
              <a:t>‹#›</a:t>
            </a:fld>
            <a:endParaRPr lang="en-ZA"/>
          </a:p>
        </p:txBody>
      </p:sp>
    </p:spTree>
    <p:extLst>
      <p:ext uri="{BB962C8B-B14F-4D97-AF65-F5344CB8AC3E}">
        <p14:creationId xmlns:p14="http://schemas.microsoft.com/office/powerpoint/2010/main" val="1068425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88000" r="-1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41A9D-2465-46DB-9144-B26B3BC37C27}" type="datetimeFigureOut">
              <a:rPr lang="en-ZA" smtClean="0"/>
              <a:t>2019-06-28</a:t>
            </a:fld>
            <a:endParaRPr lang="en-Z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DA701F-4DE3-42D9-A42E-EDA4D8AF847A}" type="slidenum">
              <a:rPr lang="en-ZA" smtClean="0"/>
              <a:t>‹#›</a:t>
            </a:fld>
            <a:endParaRPr lang="en-ZA"/>
          </a:p>
        </p:txBody>
      </p:sp>
    </p:spTree>
    <p:extLst>
      <p:ext uri="{BB962C8B-B14F-4D97-AF65-F5344CB8AC3E}">
        <p14:creationId xmlns:p14="http://schemas.microsoft.com/office/powerpoint/2010/main" val="10183502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mokalobem@destea.go.z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latin typeface="Impact" panose="020B0806030902050204" pitchFamily="34" charset="0"/>
              </a:rPr>
              <a:t>Provincial Research Advisory Committee (PRAC)</a:t>
            </a:r>
            <a:endParaRPr lang="en-ZA" dirty="0">
              <a:latin typeface="Impact" panose="020B0806030902050204" pitchFamily="34" charset="0"/>
            </a:endParaRPr>
          </a:p>
        </p:txBody>
      </p:sp>
      <p:sp>
        <p:nvSpPr>
          <p:cNvPr id="3" name="Subtitle 2"/>
          <p:cNvSpPr>
            <a:spLocks noGrp="1"/>
          </p:cNvSpPr>
          <p:nvPr>
            <p:ph type="subTitle" idx="1"/>
          </p:nvPr>
        </p:nvSpPr>
        <p:spPr/>
        <p:txBody>
          <a:bodyPr/>
          <a:lstStyle/>
          <a:p>
            <a:r>
              <a:rPr lang="en-ZA" dirty="0" smtClean="0">
                <a:latin typeface="Impact" panose="020B0806030902050204" pitchFamily="34" charset="0"/>
              </a:rPr>
              <a:t>Manufacturing Cluster</a:t>
            </a:r>
          </a:p>
          <a:p>
            <a:r>
              <a:rPr lang="en-ZA" dirty="0" smtClean="0">
                <a:latin typeface="Impact" panose="020B0806030902050204" pitchFamily="34" charset="0"/>
              </a:rPr>
              <a:t>28/06/2019</a:t>
            </a:r>
            <a:endParaRPr lang="en-ZA" dirty="0">
              <a:latin typeface="Impact" panose="020B0806030902050204" pitchFamily="34" charset="0"/>
            </a:endParaRPr>
          </a:p>
        </p:txBody>
      </p:sp>
    </p:spTree>
    <p:extLst>
      <p:ext uri="{BB962C8B-B14F-4D97-AF65-F5344CB8AC3E}">
        <p14:creationId xmlns:p14="http://schemas.microsoft.com/office/powerpoint/2010/main" val="74707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12808" y="1293962"/>
            <a:ext cx="9126747" cy="3916393"/>
          </a:xfrm>
          <a:ln>
            <a:solidFill>
              <a:schemeClr val="accent3">
                <a:lumMod val="60000"/>
                <a:lumOff val="40000"/>
              </a:schemeClr>
            </a:solidFill>
          </a:ln>
        </p:spPr>
        <p:txBody>
          <a:bodyPr>
            <a:normAutofit/>
          </a:bodyPr>
          <a:lstStyle/>
          <a:p>
            <a:r>
              <a:rPr lang="en-ZA" sz="2000" dirty="0" smtClean="0">
                <a:latin typeface="Arial" panose="020B0604020202020204" pitchFamily="34" charset="0"/>
                <a:cs typeface="Arial" panose="020B0604020202020204" pitchFamily="34" charset="0"/>
              </a:rPr>
              <a:t>Mpolokeng Mokalobe</a:t>
            </a:r>
            <a:r>
              <a:rPr lang="en-ZA" sz="1800" smtClean="0">
                <a:latin typeface="Arial" panose="020B0604020202020204" pitchFamily="34" charset="0"/>
                <a:cs typeface="Arial" panose="020B0604020202020204" pitchFamily="34" charset="0"/>
              </a:rPr>
              <a:t/>
            </a:r>
            <a:br>
              <a:rPr lang="en-ZA" sz="1800" smtClean="0">
                <a:latin typeface="Arial" panose="020B0604020202020204" pitchFamily="34" charset="0"/>
                <a:cs typeface="Arial" panose="020B0604020202020204" pitchFamily="34" charset="0"/>
              </a:rPr>
            </a:br>
            <a:r>
              <a:rPr lang="en-ZA" sz="1800" smtClean="0">
                <a:latin typeface="Arial" panose="020B0604020202020204" pitchFamily="34" charset="0"/>
                <a:cs typeface="Arial" panose="020B0604020202020204" pitchFamily="34" charset="0"/>
                <a:hlinkClick r:id="rId2"/>
              </a:rPr>
              <a:t>mokalobem@destea.go.za</a:t>
            </a:r>
            <a:r>
              <a:rPr lang="en-ZA" sz="1800" smtClean="0">
                <a:latin typeface="Arial" panose="020B0604020202020204" pitchFamily="34" charset="0"/>
                <a:cs typeface="Arial" panose="020B0604020202020204" pitchFamily="34" charset="0"/>
              </a:rPr>
              <a:t/>
            </a:r>
            <a:br>
              <a:rPr lang="en-ZA" sz="1800" smtClean="0">
                <a:latin typeface="Arial" panose="020B0604020202020204" pitchFamily="34" charset="0"/>
                <a:cs typeface="Arial" panose="020B0604020202020204" pitchFamily="34" charset="0"/>
              </a:rPr>
            </a:br>
            <a:r>
              <a:rPr lang="en-ZA" sz="1800" smtClean="0">
                <a:latin typeface="Arial" panose="020B0604020202020204" pitchFamily="34" charset="0"/>
                <a:cs typeface="Arial" panose="020B0604020202020204" pitchFamily="34" charset="0"/>
              </a:rPr>
              <a:t>051 400 9588</a:t>
            </a:r>
            <a:br>
              <a:rPr lang="en-ZA" sz="1800" smtClean="0">
                <a:latin typeface="Arial" panose="020B0604020202020204" pitchFamily="34" charset="0"/>
                <a:cs typeface="Arial" panose="020B0604020202020204" pitchFamily="34" charset="0"/>
              </a:rPr>
            </a:br>
            <a:r>
              <a:rPr lang="en-ZA" sz="1800" smtClean="0">
                <a:latin typeface="Arial" panose="020B0604020202020204" pitchFamily="34" charset="0"/>
                <a:cs typeface="Arial" panose="020B0604020202020204" pitchFamily="34" charset="0"/>
              </a:rPr>
              <a:t>0827340102</a:t>
            </a:r>
            <a:endParaRPr lang="en-ZA"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2514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12808" y="1293962"/>
            <a:ext cx="9126747" cy="3916393"/>
          </a:xfrm>
          <a:ln>
            <a:solidFill>
              <a:schemeClr val="accent3">
                <a:lumMod val="60000"/>
                <a:lumOff val="40000"/>
              </a:schemeClr>
            </a:solidFill>
          </a:ln>
        </p:spPr>
        <p:txBody>
          <a:bodyPr/>
          <a:lstStyle/>
          <a:p>
            <a:r>
              <a:rPr lang="en-ZA" dirty="0" smtClean="0">
                <a:latin typeface="Impact" panose="020B0806030902050204" pitchFamily="34" charset="0"/>
              </a:rPr>
              <a:t>Thank you</a:t>
            </a:r>
            <a:endParaRPr lang="en-ZA" dirty="0">
              <a:latin typeface="Impact" panose="020B0806030902050204" pitchFamily="34" charset="0"/>
            </a:endParaRPr>
          </a:p>
        </p:txBody>
      </p:sp>
    </p:spTree>
    <p:extLst>
      <p:ext uri="{BB962C8B-B14F-4D97-AF65-F5344CB8AC3E}">
        <p14:creationId xmlns:p14="http://schemas.microsoft.com/office/powerpoint/2010/main" val="381974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974" y="1009651"/>
            <a:ext cx="11687175" cy="4781549"/>
          </a:xfrm>
        </p:spPr>
        <p:txBody>
          <a:bodyPr/>
          <a:lstStyle/>
          <a:p>
            <a:r>
              <a:rPr lang="en-ZA" dirty="0" smtClean="0"/>
              <a:t>Overview </a:t>
            </a:r>
          </a:p>
          <a:p>
            <a:r>
              <a:rPr lang="en-ZA" dirty="0" smtClean="0"/>
              <a:t>Objectives of the cluster</a:t>
            </a:r>
          </a:p>
          <a:p>
            <a:r>
              <a:rPr lang="en-ZA" dirty="0" smtClean="0"/>
              <a:t>Focus areas</a:t>
            </a:r>
          </a:p>
          <a:p>
            <a:r>
              <a:rPr lang="en-ZA" dirty="0" smtClean="0"/>
              <a:t>Composition</a:t>
            </a:r>
          </a:p>
          <a:p>
            <a:r>
              <a:rPr lang="en-ZA" dirty="0" smtClean="0"/>
              <a:t>Reporting structure</a:t>
            </a:r>
          </a:p>
          <a:p>
            <a:r>
              <a:rPr lang="en-ZA" dirty="0" smtClean="0"/>
              <a:t>Working process </a:t>
            </a:r>
            <a:endParaRPr lang="en-ZA" dirty="0"/>
          </a:p>
        </p:txBody>
      </p:sp>
      <p:sp>
        <p:nvSpPr>
          <p:cNvPr id="4" name="Title 1"/>
          <p:cNvSpPr>
            <a:spLocks noGrp="1"/>
          </p:cNvSpPr>
          <p:nvPr>
            <p:ph type="title"/>
          </p:nvPr>
        </p:nvSpPr>
        <p:spPr>
          <a:xfrm>
            <a:off x="-77637" y="-76200"/>
            <a:ext cx="12396157" cy="897147"/>
          </a:xfrm>
          <a:ln>
            <a:solidFill>
              <a:schemeClr val="accent3">
                <a:lumMod val="60000"/>
                <a:lumOff val="40000"/>
              </a:schemeClr>
            </a:solidFill>
          </a:ln>
        </p:spPr>
        <p:txBody>
          <a:bodyPr/>
          <a:lstStyle/>
          <a:p>
            <a:r>
              <a:rPr lang="en-ZA" dirty="0" smtClean="0">
                <a:latin typeface="Impact" panose="020B0806030902050204" pitchFamily="34" charset="0"/>
              </a:rPr>
              <a:t>Overview</a:t>
            </a:r>
            <a:endParaRPr lang="en-ZA" dirty="0">
              <a:latin typeface="Impact" panose="020B0806030902050204" pitchFamily="34" charset="0"/>
            </a:endParaRPr>
          </a:p>
        </p:txBody>
      </p:sp>
    </p:spTree>
    <p:extLst>
      <p:ext uri="{BB962C8B-B14F-4D97-AF65-F5344CB8AC3E}">
        <p14:creationId xmlns:p14="http://schemas.microsoft.com/office/powerpoint/2010/main" val="3246860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37" y="-76200"/>
            <a:ext cx="12396157" cy="897147"/>
          </a:xfrm>
          <a:ln>
            <a:solidFill>
              <a:schemeClr val="accent3">
                <a:lumMod val="60000"/>
                <a:lumOff val="40000"/>
              </a:schemeClr>
            </a:solidFill>
          </a:ln>
        </p:spPr>
        <p:txBody>
          <a:bodyPr/>
          <a:lstStyle/>
          <a:p>
            <a:r>
              <a:rPr lang="en-ZA" dirty="0" smtClean="0">
                <a:latin typeface="Impact" panose="020B0806030902050204" pitchFamily="34" charset="0"/>
              </a:rPr>
              <a:t>Overview</a:t>
            </a:r>
            <a:endParaRPr lang="en-ZA" dirty="0">
              <a:latin typeface="Impact" panose="020B0806030902050204" pitchFamily="34" charset="0"/>
            </a:endParaRPr>
          </a:p>
        </p:txBody>
      </p:sp>
      <p:pic>
        <p:nvPicPr>
          <p:cNvPr id="4" name="Picture 3"/>
          <p:cNvPicPr>
            <a:picLocks noChangeAspect="1"/>
          </p:cNvPicPr>
          <p:nvPr/>
        </p:nvPicPr>
        <p:blipFill>
          <a:blip r:embed="rId2"/>
          <a:stretch>
            <a:fillRect/>
          </a:stretch>
        </p:blipFill>
        <p:spPr>
          <a:xfrm>
            <a:off x="420273" y="987244"/>
            <a:ext cx="5700168" cy="4670734"/>
          </a:xfrm>
          <a:prstGeom prst="rect">
            <a:avLst/>
          </a:prstGeom>
        </p:spPr>
      </p:pic>
      <p:pic>
        <p:nvPicPr>
          <p:cNvPr id="6" name="Picture 5"/>
          <p:cNvPicPr>
            <a:picLocks noChangeAspect="1"/>
          </p:cNvPicPr>
          <p:nvPr/>
        </p:nvPicPr>
        <p:blipFill>
          <a:blip r:embed="rId3"/>
          <a:stretch>
            <a:fillRect/>
          </a:stretch>
        </p:blipFill>
        <p:spPr>
          <a:xfrm>
            <a:off x="6632399" y="987244"/>
            <a:ext cx="5199888" cy="4670734"/>
          </a:xfrm>
          <a:prstGeom prst="rect">
            <a:avLst/>
          </a:prstGeom>
        </p:spPr>
      </p:pic>
    </p:spTree>
    <p:extLst>
      <p:ext uri="{BB962C8B-B14F-4D97-AF65-F5344CB8AC3E}">
        <p14:creationId xmlns:p14="http://schemas.microsoft.com/office/powerpoint/2010/main" val="3838537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6675" y="941804"/>
            <a:ext cx="5113670" cy="4458871"/>
          </a:xfrm>
          <a:prstGeom prst="rect">
            <a:avLst/>
          </a:prstGeom>
        </p:spPr>
      </p:pic>
      <p:sp>
        <p:nvSpPr>
          <p:cNvPr id="6" name="Title 1"/>
          <p:cNvSpPr>
            <a:spLocks noGrp="1"/>
          </p:cNvSpPr>
          <p:nvPr>
            <p:ph type="title"/>
          </p:nvPr>
        </p:nvSpPr>
        <p:spPr>
          <a:xfrm>
            <a:off x="-77637" y="-76200"/>
            <a:ext cx="12396157" cy="897147"/>
          </a:xfrm>
          <a:ln>
            <a:solidFill>
              <a:schemeClr val="accent3">
                <a:lumMod val="60000"/>
                <a:lumOff val="40000"/>
              </a:schemeClr>
            </a:solidFill>
          </a:ln>
        </p:spPr>
        <p:txBody>
          <a:bodyPr/>
          <a:lstStyle/>
          <a:p>
            <a:r>
              <a:rPr lang="en-ZA" dirty="0" smtClean="0">
                <a:latin typeface="Impact" panose="020B0806030902050204" pitchFamily="34" charset="0"/>
              </a:rPr>
              <a:t>Overview</a:t>
            </a:r>
            <a:endParaRPr lang="en-ZA" dirty="0">
              <a:latin typeface="Impact" panose="020B0806030902050204" pitchFamily="34" charset="0"/>
            </a:endParaRPr>
          </a:p>
        </p:txBody>
      </p:sp>
      <p:pic>
        <p:nvPicPr>
          <p:cNvPr id="7" name="Content Placeholder 3"/>
          <p:cNvPicPr>
            <a:picLocks noGrp="1" noChangeAspect="1"/>
          </p:cNvPicPr>
          <p:nvPr>
            <p:ph idx="1"/>
          </p:nvPr>
        </p:nvPicPr>
        <p:blipFill>
          <a:blip r:embed="rId3"/>
          <a:stretch>
            <a:fillRect/>
          </a:stretch>
        </p:blipFill>
        <p:spPr>
          <a:xfrm>
            <a:off x="6038851" y="851578"/>
            <a:ext cx="5893389" cy="4549097"/>
          </a:xfrm>
          <a:prstGeom prst="rect">
            <a:avLst/>
          </a:prstGeom>
        </p:spPr>
      </p:pic>
      <p:sp>
        <p:nvSpPr>
          <p:cNvPr id="8" name="Content Placeholder 2"/>
          <p:cNvSpPr txBox="1">
            <a:spLocks/>
          </p:cNvSpPr>
          <p:nvPr/>
        </p:nvSpPr>
        <p:spPr>
          <a:xfrm>
            <a:off x="0" y="5431306"/>
            <a:ext cx="11982450" cy="69532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latin typeface="Arial" panose="020B0604020202020204" pitchFamily="34" charset="0"/>
                <a:cs typeface="Arial" panose="020B0604020202020204" pitchFamily="34" charset="0"/>
              </a:rPr>
              <a:t>A look at the trends in unemployment by province over the last 10 years shows that two provinces, the Free State and the Eastern Cape, have consistently had the highest unemployment rates.</a:t>
            </a:r>
            <a:endParaRPr lang="en-Z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176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1" y="-68262"/>
            <a:ext cx="12353925" cy="954087"/>
          </a:xfrm>
          <a:ln>
            <a:solidFill>
              <a:schemeClr val="accent3">
                <a:lumMod val="60000"/>
                <a:lumOff val="40000"/>
              </a:schemeClr>
            </a:solidFill>
          </a:ln>
        </p:spPr>
        <p:txBody>
          <a:bodyPr/>
          <a:lstStyle/>
          <a:p>
            <a:r>
              <a:rPr lang="en-ZA" dirty="0" smtClean="0">
                <a:latin typeface="Impact" panose="020B0806030902050204" pitchFamily="34" charset="0"/>
              </a:rPr>
              <a:t>Objectives of the Cluster</a:t>
            </a:r>
            <a:r>
              <a:rPr lang="en-ZA" dirty="0" smtClean="0"/>
              <a:t> </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3863102"/>
              </p:ext>
            </p:extLst>
          </p:nvPr>
        </p:nvGraphicFramePr>
        <p:xfrm>
          <a:off x="76201" y="1417638"/>
          <a:ext cx="12049124"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425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1" y="-68262"/>
            <a:ext cx="12353925" cy="954087"/>
          </a:xfrm>
          <a:ln>
            <a:solidFill>
              <a:schemeClr val="accent3">
                <a:lumMod val="60000"/>
                <a:lumOff val="40000"/>
              </a:schemeClr>
            </a:solidFill>
          </a:ln>
        </p:spPr>
        <p:txBody>
          <a:bodyPr/>
          <a:lstStyle/>
          <a:p>
            <a:r>
              <a:rPr lang="en-ZA" dirty="0" smtClean="0">
                <a:latin typeface="Impact" panose="020B0806030902050204" pitchFamily="34" charset="0"/>
              </a:rPr>
              <a:t>Focus Areas</a:t>
            </a:r>
            <a:r>
              <a:rPr lang="en-ZA" dirty="0" smtClean="0"/>
              <a:t> </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241290"/>
              </p:ext>
            </p:extLst>
          </p:nvPr>
        </p:nvGraphicFramePr>
        <p:xfrm>
          <a:off x="76201" y="1417638"/>
          <a:ext cx="12049124"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0838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1" y="-68262"/>
            <a:ext cx="12353925" cy="954087"/>
          </a:xfrm>
          <a:ln>
            <a:solidFill>
              <a:schemeClr val="accent3">
                <a:lumMod val="60000"/>
                <a:lumOff val="40000"/>
              </a:schemeClr>
            </a:solidFill>
          </a:ln>
        </p:spPr>
        <p:txBody>
          <a:bodyPr/>
          <a:lstStyle/>
          <a:p>
            <a:r>
              <a:rPr lang="en-ZA" dirty="0" smtClean="0">
                <a:latin typeface="Impact" panose="020B0806030902050204" pitchFamily="34" charset="0"/>
              </a:rPr>
              <a:t>Composition</a:t>
            </a:r>
            <a:r>
              <a:rPr lang="en-ZA" dirty="0" smtClean="0"/>
              <a:t> </a:t>
            </a:r>
            <a:endParaRPr lang="en-ZA" dirty="0"/>
          </a:p>
        </p:txBody>
      </p:sp>
      <p:graphicFrame>
        <p:nvGraphicFramePr>
          <p:cNvPr id="5" name="Diagram 4"/>
          <p:cNvGraphicFramePr/>
          <p:nvPr>
            <p:extLst>
              <p:ext uri="{D42A27DB-BD31-4B8C-83A1-F6EECF244321}">
                <p14:modId xmlns:p14="http://schemas.microsoft.com/office/powerpoint/2010/main" val="4166291764"/>
              </p:ext>
            </p:extLst>
          </p:nvPr>
        </p:nvGraphicFramePr>
        <p:xfrm>
          <a:off x="2333625" y="1038225"/>
          <a:ext cx="7315200" cy="4924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p:cNvPicPr>
            <a:picLocks noChangeAspect="1"/>
          </p:cNvPicPr>
          <p:nvPr/>
        </p:nvPicPr>
        <p:blipFill>
          <a:blip r:embed="rId7"/>
          <a:stretch>
            <a:fillRect/>
          </a:stretch>
        </p:blipFill>
        <p:spPr>
          <a:xfrm>
            <a:off x="5261550" y="2956516"/>
            <a:ext cx="2188772" cy="1577383"/>
          </a:xfrm>
          <a:prstGeom prst="rect">
            <a:avLst/>
          </a:prstGeom>
          <a:scene3d>
            <a:camera prst="orthographicFront"/>
            <a:lightRig rig="threePt" dir="t"/>
          </a:scene3d>
          <a:sp3d>
            <a:bevelT w="165100" prst="coolSlant"/>
          </a:sp3d>
        </p:spPr>
      </p:pic>
    </p:spTree>
    <p:extLst>
      <p:ext uri="{BB962C8B-B14F-4D97-AF65-F5344CB8AC3E}">
        <p14:creationId xmlns:p14="http://schemas.microsoft.com/office/powerpoint/2010/main" val="2490987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85" y="-96298"/>
            <a:ext cx="12404785" cy="967566"/>
          </a:xfrm>
          <a:ln>
            <a:solidFill>
              <a:schemeClr val="accent3">
                <a:lumMod val="60000"/>
                <a:lumOff val="40000"/>
              </a:schemeClr>
            </a:solidFill>
          </a:ln>
        </p:spPr>
        <p:txBody>
          <a:bodyPr/>
          <a:lstStyle/>
          <a:p>
            <a:r>
              <a:rPr lang="en-ZA" dirty="0" smtClean="0">
                <a:latin typeface="Impact" panose="020B0806030902050204" pitchFamily="34" charset="0"/>
              </a:rPr>
              <a:t>Reporting Structure</a:t>
            </a:r>
            <a:endParaRPr lang="en-ZA" dirty="0">
              <a:latin typeface="Impact" panose="020B0806030902050204" pitchFamily="34" charset="0"/>
            </a:endParaRPr>
          </a:p>
        </p:txBody>
      </p:sp>
      <p:graphicFrame>
        <p:nvGraphicFramePr>
          <p:cNvPr id="3" name="Diagram 2"/>
          <p:cNvGraphicFramePr/>
          <p:nvPr>
            <p:extLst>
              <p:ext uri="{D42A27DB-BD31-4B8C-83A1-F6EECF244321}">
                <p14:modId xmlns:p14="http://schemas.microsoft.com/office/powerpoint/2010/main" val="3331217477"/>
              </p:ext>
            </p:extLst>
          </p:nvPr>
        </p:nvGraphicFramePr>
        <p:xfrm>
          <a:off x="2032000" y="1078302"/>
          <a:ext cx="7966015" cy="4835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811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1" y="-115887"/>
            <a:ext cx="12353925" cy="906462"/>
          </a:xfrm>
          <a:ln>
            <a:solidFill>
              <a:schemeClr val="accent3">
                <a:lumMod val="60000"/>
                <a:lumOff val="40000"/>
              </a:schemeClr>
            </a:solidFill>
          </a:ln>
        </p:spPr>
        <p:txBody>
          <a:bodyPr/>
          <a:lstStyle/>
          <a:p>
            <a:r>
              <a:rPr lang="en-ZA" dirty="0" smtClean="0">
                <a:latin typeface="Impact" panose="020B0806030902050204" pitchFamily="34" charset="0"/>
              </a:rPr>
              <a:t>Working Process</a:t>
            </a:r>
            <a:endParaRPr lang="en-ZA" dirty="0">
              <a:latin typeface="Impact" panose="020B0806030902050204" pitchFamily="34" charset="0"/>
            </a:endParaRPr>
          </a:p>
        </p:txBody>
      </p:sp>
      <p:graphicFrame>
        <p:nvGraphicFramePr>
          <p:cNvPr id="4" name="Diagram 3"/>
          <p:cNvGraphicFramePr/>
          <p:nvPr>
            <p:extLst>
              <p:ext uri="{D42A27DB-BD31-4B8C-83A1-F6EECF244321}">
                <p14:modId xmlns:p14="http://schemas.microsoft.com/office/powerpoint/2010/main" val="2887418593"/>
              </p:ext>
            </p:extLst>
          </p:nvPr>
        </p:nvGraphicFramePr>
        <p:xfrm>
          <a:off x="2032000" y="1047750"/>
          <a:ext cx="8128000" cy="5090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4909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abalaza_Youth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Tabalaza_Youth Presentation</Template>
  <TotalTime>334</TotalTime>
  <Words>206</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Impact</vt:lpstr>
      <vt:lpstr>Times New Roman</vt:lpstr>
      <vt:lpstr>Tabalaza_Youth Presentation</vt:lpstr>
      <vt:lpstr>Provincial Research Advisory Committee (PRAC)</vt:lpstr>
      <vt:lpstr>Overview</vt:lpstr>
      <vt:lpstr>Overview</vt:lpstr>
      <vt:lpstr>Overview</vt:lpstr>
      <vt:lpstr>Objectives of the Cluster </vt:lpstr>
      <vt:lpstr>Focus Areas </vt:lpstr>
      <vt:lpstr>Composition </vt:lpstr>
      <vt:lpstr>Reporting Structure</vt:lpstr>
      <vt:lpstr>Working Process</vt:lpstr>
      <vt:lpstr>Mpolokeng Mokalobe mokalobem@destea.go.za 051 400 9588 0827340102</vt:lpstr>
      <vt:lpstr>Thank you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Mpolokeng Mokalobe</dc:creator>
  <cp:lastModifiedBy>Abram Jansen</cp:lastModifiedBy>
  <cp:revision>15</cp:revision>
  <dcterms:created xsi:type="dcterms:W3CDTF">2019-06-28T03:06:44Z</dcterms:created>
  <dcterms:modified xsi:type="dcterms:W3CDTF">2019-06-28T12:07:46Z</dcterms:modified>
</cp:coreProperties>
</file>